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3150" r:id="rId5"/>
    <p:sldId id="3060" r:id="rId6"/>
    <p:sldId id="3098" r:id="rId7"/>
    <p:sldId id="3095" r:id="rId8"/>
    <p:sldId id="3082" r:id="rId9"/>
    <p:sldId id="3083" r:id="rId10"/>
    <p:sldId id="3084" r:id="rId11"/>
    <p:sldId id="3085" r:id="rId12"/>
    <p:sldId id="3086" r:id="rId13"/>
    <p:sldId id="3087" r:id="rId14"/>
    <p:sldId id="3088" r:id="rId15"/>
    <p:sldId id="3089" r:id="rId16"/>
    <p:sldId id="30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4770" userDrawn="1">
          <p15:clr>
            <a:srgbClr val="A4A3A4"/>
          </p15:clr>
        </p15:guide>
        <p15:guide id="3" pos="6672" userDrawn="1">
          <p15:clr>
            <a:srgbClr val="A4A3A4"/>
          </p15:clr>
        </p15:guide>
        <p15:guide id="4" orient="horz" pos="26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gling, Iain (CSS)" initials="EI(" lastIdx="20" clrIdx="0">
    <p:extLst>
      <p:ext uri="{19B8F6BF-5375-455C-9EA6-DF929625EA0E}">
        <p15:presenceInfo xmlns:p15="http://schemas.microsoft.com/office/powerpoint/2012/main" userId="S::P50039731@capita.co.uk::b757843a-1cce-4210-a376-6e22534e00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000000"/>
    <a:srgbClr val="181818"/>
    <a:srgbClr val="E6E6E6"/>
    <a:srgbClr val="FFBA0D"/>
    <a:srgbClr val="CBD2D8"/>
    <a:srgbClr val="9BA09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5FA76-CF3D-43E5-937B-1DE36E0B975F}" v="1" dt="2021-09-27T13:09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2479" autoAdjust="0"/>
  </p:normalViewPr>
  <p:slideViewPr>
    <p:cSldViewPr snapToGrid="0">
      <p:cViewPr varScale="1">
        <p:scale>
          <a:sx n="66" d="100"/>
          <a:sy n="66" d="100"/>
        </p:scale>
        <p:origin x="966" y="78"/>
      </p:cViewPr>
      <p:guideLst>
        <p:guide orient="horz" pos="3362"/>
        <p:guide pos="4770"/>
        <p:guide pos="6672"/>
        <p:guide orient="horz" pos="26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Becky (Corporate Marketing)" userId="81b22761-2fc5-431f-a2d6-8b66db6b8269" providerId="ADAL" clId="{EFB5FA76-CF3D-43E5-937B-1DE36E0B975F}"/>
    <pc:docChg chg="modSld">
      <pc:chgData name="Johnson, Becky (Corporate Marketing)" userId="81b22761-2fc5-431f-a2d6-8b66db6b8269" providerId="ADAL" clId="{EFB5FA76-CF3D-43E5-937B-1DE36E0B975F}" dt="2021-09-27T13:09:31.157" v="4" actId="1076"/>
      <pc:docMkLst>
        <pc:docMk/>
      </pc:docMkLst>
      <pc:sldChg chg="addSp modSp">
        <pc:chgData name="Johnson, Becky (Corporate Marketing)" userId="81b22761-2fc5-431f-a2d6-8b66db6b8269" providerId="ADAL" clId="{EFB5FA76-CF3D-43E5-937B-1DE36E0B975F}" dt="2021-09-27T13:09:31.157" v="4" actId="1076"/>
        <pc:sldMkLst>
          <pc:docMk/>
          <pc:sldMk cId="87912941" sldId="3096"/>
        </pc:sldMkLst>
        <pc:spChg chg="add mod">
          <ac:chgData name="Johnson, Becky (Corporate Marketing)" userId="81b22761-2fc5-431f-a2d6-8b66db6b8269" providerId="ADAL" clId="{EFB5FA76-CF3D-43E5-937B-1DE36E0B975F}" dt="2021-09-27T13:09:31.157" v="4" actId="1076"/>
          <ac:spMkLst>
            <pc:docMk/>
            <pc:sldMk cId="87912941" sldId="3096"/>
            <ac:spMk id="15" creationId="{9CA61224-A766-4995-ADF5-050C4CF55C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72D0C-E5F5-45DE-9B7B-8245CDB7C72C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6B31E-2C45-4A31-93CC-931AB146E9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1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6B31E-2C45-4A31-93CC-931AB146E9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75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|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107666-AF24-4F4D-AA74-BABC0C40C253}"/>
              </a:ext>
            </a:extLst>
          </p:cNvPr>
          <p:cNvSpPr/>
          <p:nvPr userDrawn="1"/>
        </p:nvSpPr>
        <p:spPr>
          <a:xfrm>
            <a:off x="-1" y="8443"/>
            <a:ext cx="12192000" cy="6840923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id-ID" sz="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1D5E5-AD8F-42AA-AF18-98089ACC1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"/>
            <a:ext cx="12192000" cy="6858000"/>
          </a:xfrm>
          <a:prstGeom prst="rect">
            <a:avLst/>
          </a:prstGeom>
        </p:spPr>
      </p:pic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F8897DA4-6B37-41A2-9AFD-D8FEA896AB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443"/>
            <a:ext cx="12191999" cy="6858000"/>
          </a:xfrm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8BC1B-839A-4E99-8C8D-4D5238E8C2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52" y="2653237"/>
            <a:ext cx="4320494" cy="1550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6C0494-12FB-48BC-9952-0E22E2D1E8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532"/>
            <a:ext cx="12192000" cy="61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2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869374-D377-440D-87D0-7C260BFC410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99825" y="2317750"/>
            <a:ext cx="4696776" cy="36893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Place content here: Can be text, charts, graphs, screenshots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185A7B-60B0-45F8-B212-7B651D0F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89" y="433677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35D7854-5A2A-435D-B123-19F1A9B58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854" y="1513697"/>
            <a:ext cx="3857625" cy="325437"/>
          </a:xfrm>
        </p:spPr>
        <p:txBody>
          <a:bodyPr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/>
              <a:t>Some nice sub heading here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CE41F0-F721-42E9-BAA4-EEECA5343A95}"/>
              </a:ext>
            </a:extLst>
          </p:cNvPr>
          <p:cNvGrpSpPr/>
          <p:nvPr userDrawn="1"/>
        </p:nvGrpSpPr>
        <p:grpSpPr>
          <a:xfrm>
            <a:off x="1156696" y="6423628"/>
            <a:ext cx="288904" cy="64747"/>
            <a:chOff x="245800" y="268465"/>
            <a:chExt cx="581718" cy="1303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79509-0CC0-4EDB-BCC0-F876294CD394}"/>
                </a:ext>
              </a:extLst>
            </p:cNvPr>
            <p:cNvSpPr/>
            <p:nvPr/>
          </p:nvSpPr>
          <p:spPr>
            <a:xfrm>
              <a:off x="245800" y="273680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8A686B-19B7-4DD9-A25E-ED0498DB5E11}"/>
                </a:ext>
              </a:extLst>
            </p:cNvPr>
            <p:cNvSpPr/>
            <p:nvPr/>
          </p:nvSpPr>
          <p:spPr>
            <a:xfrm>
              <a:off x="474082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EE2E26-52FF-4C38-8F0F-C7E1EADCA795}"/>
                </a:ext>
              </a:extLst>
            </p:cNvPr>
            <p:cNvSpPr/>
            <p:nvPr/>
          </p:nvSpPr>
          <p:spPr>
            <a:xfrm>
              <a:off x="702364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28352-FDA2-4FC4-B20B-E519893E6240}"/>
              </a:ext>
            </a:extLst>
          </p:cNvPr>
          <p:cNvSpPr/>
          <p:nvPr userDrawn="1"/>
        </p:nvSpPr>
        <p:spPr>
          <a:xfrm>
            <a:off x="127600" y="6254087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2">
                    <a:lumMod val="75000"/>
                  </a:schemeClr>
                </a:solidFill>
              </a:rPr>
              <a:t>pay360.com</a:t>
            </a:r>
            <a:r>
              <a:rPr lang="en-US" alt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GB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E45D030-4B02-4B74-B54B-1BEC8EAA0B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1854" y="2391627"/>
            <a:ext cx="4853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tx2"/>
                </a:solidFill>
                <a:latin typeface="Source Sans Pro Light" pitchFamily="34" charset="0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</a:t>
            </a:r>
          </a:p>
          <a:p>
            <a:pPr eaLnBrk="1" hangingPunct="1"/>
            <a:endParaRPr lang="en-US" altLang="en-US" sz="1200">
              <a:solidFill>
                <a:schemeClr val="tx2"/>
              </a:solidFill>
              <a:latin typeface="Source Sans Pro Light" pitchFamily="34" charset="0"/>
              <a:ea typeface="Source Sans Pro" pitchFamily="34" charset="0"/>
              <a:cs typeface="Source Sans Pro" pitchFamily="34" charset="0"/>
              <a:sym typeface="Source Sans Pro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B3B6A7-A47B-428F-96DB-F89AC1F5D6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2317750"/>
            <a:ext cx="4681537" cy="3689350"/>
          </a:xfrm>
        </p:spPr>
        <p:txBody>
          <a:bodyPr>
            <a:normAutofit/>
          </a:bodyPr>
          <a:lstStyle>
            <a:lvl1pPr marL="0" indent="0" eaLnBrk="1" hangingPunct="1">
              <a:lnSpc>
                <a:spcPct val="150000"/>
              </a:lnSpc>
              <a:buFont typeface="Arial" panose="020B0604020202020204" pitchFamily="34" charset="0"/>
              <a:buNone/>
              <a:defRPr sz="13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eaLnBrk="1" hangingPunct="1">
              <a:lnSpc>
                <a:spcPct val="150000"/>
              </a:lnSpc>
            </a:pP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Lorem ipsum dolor sit amet,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consectetuer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adipiscing elit, sed diam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nonummy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nibh euismod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tincidunt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ut laoreet dolore magna aliquam erat volutpat. Ut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wisi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enim ad minim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veniam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, quis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nostrud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exerci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tation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ullamcorper suscipit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lobortis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nisl ut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aliquip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ex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ea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commodo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consequat. Duis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autem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vel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eum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iriure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dolor in hendrerit in vulputate velit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esse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molestie consequat. Vel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illum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dolore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eu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feugiat nulla facilisis at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vero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eros et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accumsan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et.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5B4C17C-2677-41B3-9D60-338F34872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5459" y="6273322"/>
            <a:ext cx="4061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52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185A7B-60B0-45F8-B212-7B651D0F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89" y="433677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35D7854-5A2A-435D-B123-19F1A9B58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854" y="1513697"/>
            <a:ext cx="3857625" cy="325437"/>
          </a:xfrm>
        </p:spPr>
        <p:txBody>
          <a:bodyPr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/>
              <a:t>Some nice sub heading here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CE41F0-F721-42E9-BAA4-EEECA5343A95}"/>
              </a:ext>
            </a:extLst>
          </p:cNvPr>
          <p:cNvGrpSpPr/>
          <p:nvPr userDrawn="1"/>
        </p:nvGrpSpPr>
        <p:grpSpPr>
          <a:xfrm>
            <a:off x="1156696" y="6423628"/>
            <a:ext cx="288904" cy="64747"/>
            <a:chOff x="245800" y="268465"/>
            <a:chExt cx="581718" cy="1303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79509-0CC0-4EDB-BCC0-F876294CD394}"/>
                </a:ext>
              </a:extLst>
            </p:cNvPr>
            <p:cNvSpPr/>
            <p:nvPr/>
          </p:nvSpPr>
          <p:spPr>
            <a:xfrm>
              <a:off x="245800" y="273680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8A686B-19B7-4DD9-A25E-ED0498DB5E11}"/>
                </a:ext>
              </a:extLst>
            </p:cNvPr>
            <p:cNvSpPr/>
            <p:nvPr/>
          </p:nvSpPr>
          <p:spPr>
            <a:xfrm>
              <a:off x="474082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EE2E26-52FF-4C38-8F0F-C7E1EADCA795}"/>
                </a:ext>
              </a:extLst>
            </p:cNvPr>
            <p:cNvSpPr/>
            <p:nvPr/>
          </p:nvSpPr>
          <p:spPr>
            <a:xfrm>
              <a:off x="702364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28352-FDA2-4FC4-B20B-E519893E6240}"/>
              </a:ext>
            </a:extLst>
          </p:cNvPr>
          <p:cNvSpPr/>
          <p:nvPr userDrawn="1"/>
        </p:nvSpPr>
        <p:spPr>
          <a:xfrm>
            <a:off x="127600" y="6254087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2">
                    <a:lumMod val="75000"/>
                  </a:schemeClr>
                </a:solidFill>
              </a:rPr>
              <a:t>pay360.com</a:t>
            </a:r>
            <a:r>
              <a:rPr lang="en-US" alt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GB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E45D030-4B02-4B74-B54B-1BEC8EAA0B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1854" y="2391627"/>
            <a:ext cx="4853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tx2"/>
                </a:solidFill>
                <a:latin typeface="Source Sans Pro Light" pitchFamily="34" charset="0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</a:t>
            </a:r>
          </a:p>
          <a:p>
            <a:pPr eaLnBrk="1" hangingPunct="1"/>
            <a:endParaRPr lang="en-US" altLang="en-US" sz="1200">
              <a:solidFill>
                <a:schemeClr val="tx2"/>
              </a:solidFill>
              <a:latin typeface="Source Sans Pro Light" pitchFamily="34" charset="0"/>
              <a:ea typeface="Source Sans Pro" pitchFamily="34" charset="0"/>
              <a:cs typeface="Source Sans Pro" pitchFamily="34" charset="0"/>
              <a:sym typeface="Source Sans Pro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B3B6A7-A47B-428F-96DB-F89AC1F5D6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2317750"/>
            <a:ext cx="4681537" cy="3689350"/>
          </a:xfrm>
        </p:spPr>
        <p:txBody>
          <a:bodyPr>
            <a:normAutofit/>
          </a:bodyPr>
          <a:lstStyle>
            <a:lvl1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3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eaLnBrk="1" hangingPunct="1">
              <a:lnSpc>
                <a:spcPct val="150000"/>
              </a:lnSpc>
            </a:pP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Lorem ipsum dolor sit amet,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consectetuer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adipiscing elit, sed diam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nonummy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nibh euismod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tincidunt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ut laoreet dolore magna aliquam erat volutpat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Ut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wisi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enim ad minim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veniam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, quis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nostrud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exerci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tation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ullamcorper suscipit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lobortis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nisl ut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aliquip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ex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ea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commodo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consequat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Duis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autem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vel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eum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iriure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dolor in hendrerit in vulputate velit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esse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molestie consequat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Vel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illum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dolore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eu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feugiat nulla facilisis at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vero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eros et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accumsan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et.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5B4C17C-2677-41B3-9D60-338F34872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5459" y="6273322"/>
            <a:ext cx="4061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9568348-B990-49CC-BEDE-E2CDC47587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8582" y="2317750"/>
            <a:ext cx="4681537" cy="3689350"/>
          </a:xfrm>
        </p:spPr>
        <p:txBody>
          <a:bodyPr>
            <a:normAutofit/>
          </a:bodyPr>
          <a:lstStyle>
            <a:lvl1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 sz="13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eaLnBrk="1" hangingPunct="1">
              <a:lnSpc>
                <a:spcPct val="150000"/>
              </a:lnSpc>
            </a:pP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Lorem ipsum dolor sit amet,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consectetuer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adipiscing elit, sed diam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nonummy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nibh euismod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tincidunt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ut laoreet dolore magna aliquam erat volutpat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Ut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wisi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enim ad minim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veniam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, quis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nostrud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exerci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tation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ullamcorper suscipit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lobortis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nisl ut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aliquip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ex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ea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commodo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consequat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Duis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autem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vel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eum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iriure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dolor in hendrerit in vulputate velit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esse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molestie consequat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Vel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illum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dolore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eu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feugiat nulla facilisis at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vero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eros et </a:t>
            </a:r>
            <a:r>
              <a:rPr lang="en-US" altLang="en-US" sz="1400" kern="1200" err="1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accumsan</a:t>
            </a:r>
            <a:r>
              <a:rPr lang="en-US" altLang="en-US" sz="1400" kern="1200">
                <a:solidFill>
                  <a:schemeClr val="tx1"/>
                </a:solidFill>
                <a:latin typeface="+mn-lt"/>
                <a:ea typeface="Lucida Grande"/>
                <a:cs typeface="Lucida Grande"/>
                <a:sym typeface="Lucida Grande"/>
              </a:rPr>
              <a:t> et.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05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5459" y="6273322"/>
            <a:ext cx="4061082" cy="365125"/>
          </a:xfrm>
        </p:spPr>
        <p:txBody>
          <a:bodyPr/>
          <a:lstStyle/>
          <a:p>
            <a:fld id="{E6358351-3329-4DFC-B0CA-17415345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09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2B008-74A7-4654-9BB2-F08D1BB2B8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with large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DBE592-BF97-4866-ADCA-A1B859850EAB}"/>
              </a:ext>
            </a:extLst>
          </p:cNvPr>
          <p:cNvSpPr/>
          <p:nvPr userDrawn="1"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EBE542C-0D6F-4390-9B67-1100FD559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75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_full bleed with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289385A-7BDC-483A-9FD1-E48AABC054B5}"/>
              </a:ext>
            </a:extLst>
          </p:cNvPr>
          <p:cNvSpPr/>
          <p:nvPr userDrawn="1"/>
        </p:nvSpPr>
        <p:spPr>
          <a:xfrm>
            <a:off x="-1" y="0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0618D-FE6E-4E7A-9120-94F071E0A3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74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with large curv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DBE592-BF97-4866-ADCA-A1B859850EAB}"/>
              </a:ext>
            </a:extLst>
          </p:cNvPr>
          <p:cNvSpPr/>
          <p:nvPr userDrawn="1"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EBE542C-0D6F-4390-9B67-1100FD559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ED27CC-BBE7-426D-B385-8F4B99E5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89" y="586077"/>
            <a:ext cx="6828751" cy="132556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3980-08CB-4386-80BF-861D2A5AC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968" y="2247437"/>
            <a:ext cx="4969471" cy="30321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807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ine lar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DBE592-BF97-4866-ADCA-A1B859850EAB}"/>
              </a:ext>
            </a:extLst>
          </p:cNvPr>
          <p:cNvSpPr/>
          <p:nvPr userDrawn="1"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EBE542C-0D6F-4390-9B67-1100FD559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ED27CC-BBE7-426D-B385-8F4B99E59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489" y="586077"/>
            <a:ext cx="7727911" cy="132556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3980-08CB-4386-80BF-861D2A5AC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969" y="2780837"/>
            <a:ext cx="3023832" cy="22102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62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ine sm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7D9FE08-ECF0-47DF-8449-5E564BEAF6BD}"/>
              </a:ext>
            </a:extLst>
          </p:cNvPr>
          <p:cNvSpPr/>
          <p:nvPr userDrawn="1"/>
        </p:nvSpPr>
        <p:spPr>
          <a:xfrm>
            <a:off x="-1" y="0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A1D6871B-7595-4FCE-A942-80726B0E8C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ED27CC-BBE7-426D-B385-8F4B99E59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489" y="586077"/>
            <a:ext cx="7727911" cy="132556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3980-08CB-4386-80BF-861D2A5AC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969" y="2780837"/>
            <a:ext cx="3023832" cy="22102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302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ine orang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BFEAA37-76D0-4E1B-A98C-DBC8EB033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12192002" cy="6540598"/>
          </a:xfrm>
          <a:custGeom>
            <a:avLst/>
            <a:gdLst>
              <a:gd name="connsiteX0" fmla="*/ 0 w 12192002"/>
              <a:gd name="connsiteY0" fmla="*/ 0 h 6540598"/>
              <a:gd name="connsiteX1" fmla="*/ 12192002 w 12192002"/>
              <a:gd name="connsiteY1" fmla="*/ 0 h 6540598"/>
              <a:gd name="connsiteX2" fmla="*/ 12192002 w 12192002"/>
              <a:gd name="connsiteY2" fmla="*/ 571501 h 6540598"/>
              <a:gd name="connsiteX3" fmla="*/ 12192002 w 12192002"/>
              <a:gd name="connsiteY3" fmla="*/ 825500 h 6540598"/>
              <a:gd name="connsiteX4" fmla="*/ 12192002 w 12192002"/>
              <a:gd name="connsiteY4" fmla="*/ 1926218 h 6540598"/>
              <a:gd name="connsiteX5" fmla="*/ 12192002 w 12192002"/>
              <a:gd name="connsiteY5" fmla="*/ 4406902 h 6540598"/>
              <a:gd name="connsiteX6" fmla="*/ 12192002 w 12192002"/>
              <a:gd name="connsiteY6" fmla="*/ 6540598 h 6540598"/>
              <a:gd name="connsiteX7" fmla="*/ 12139701 w 12192002"/>
              <a:gd name="connsiteY7" fmla="*/ 6530245 h 6540598"/>
              <a:gd name="connsiteX8" fmla="*/ 10893175 w 12192002"/>
              <a:gd name="connsiteY8" fmla="*/ 6331741 h 6540598"/>
              <a:gd name="connsiteX9" fmla="*/ 9675813 w 12192002"/>
              <a:gd name="connsiteY9" fmla="*/ 6189897 h 6540598"/>
              <a:gd name="connsiteX10" fmla="*/ 8159217 w 12192002"/>
              <a:gd name="connsiteY10" fmla="*/ 6066298 h 6540598"/>
              <a:gd name="connsiteX11" fmla="*/ 6146555 w 12192002"/>
              <a:gd name="connsiteY11" fmla="*/ 5972764 h 6540598"/>
              <a:gd name="connsiteX12" fmla="*/ 4060204 w 12192002"/>
              <a:gd name="connsiteY12" fmla="*/ 5942338 h 6540598"/>
              <a:gd name="connsiteX13" fmla="*/ 3364673 w 12192002"/>
              <a:gd name="connsiteY13" fmla="*/ 5947839 h 6540598"/>
              <a:gd name="connsiteX14" fmla="*/ 1110081 w 12192002"/>
              <a:gd name="connsiteY14" fmla="*/ 6000901 h 6540598"/>
              <a:gd name="connsiteX15" fmla="*/ 33020 w 12192002"/>
              <a:gd name="connsiteY15" fmla="*/ 6050752 h 6540598"/>
              <a:gd name="connsiteX16" fmla="*/ 0 w 12192002"/>
              <a:gd name="connsiteY16" fmla="*/ 6053451 h 6540598"/>
              <a:gd name="connsiteX17" fmla="*/ 0 w 12192002"/>
              <a:gd name="connsiteY17" fmla="*/ 825500 h 6540598"/>
              <a:gd name="connsiteX18" fmla="*/ 0 w 12192002"/>
              <a:gd name="connsiteY18" fmla="*/ 571501 h 6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2" h="6540598">
                <a:moveTo>
                  <a:pt x="0" y="0"/>
                </a:moveTo>
                <a:lnTo>
                  <a:pt x="12192002" y="0"/>
                </a:lnTo>
                <a:lnTo>
                  <a:pt x="12192002" y="571501"/>
                </a:lnTo>
                <a:lnTo>
                  <a:pt x="12192002" y="825500"/>
                </a:lnTo>
                <a:lnTo>
                  <a:pt x="12192002" y="1926218"/>
                </a:lnTo>
                <a:lnTo>
                  <a:pt x="12192002" y="4406902"/>
                </a:lnTo>
                <a:lnTo>
                  <a:pt x="12192002" y="6540598"/>
                </a:lnTo>
                <a:lnTo>
                  <a:pt x="12139701" y="6530245"/>
                </a:lnTo>
                <a:cubicBezTo>
                  <a:pt x="11724321" y="6462921"/>
                  <a:pt x="11309839" y="6389687"/>
                  <a:pt x="10893175" y="6331741"/>
                </a:cubicBezTo>
                <a:cubicBezTo>
                  <a:pt x="10488714" y="6275595"/>
                  <a:pt x="10082455" y="6228699"/>
                  <a:pt x="9675813" y="6189897"/>
                </a:cubicBezTo>
                <a:cubicBezTo>
                  <a:pt x="9171007" y="6141845"/>
                  <a:pt x="8665177" y="6102402"/>
                  <a:pt x="8159217" y="6066298"/>
                </a:cubicBezTo>
                <a:cubicBezTo>
                  <a:pt x="7489187" y="6018504"/>
                  <a:pt x="6817998" y="5992550"/>
                  <a:pt x="6146555" y="5972764"/>
                </a:cubicBezTo>
                <a:cubicBezTo>
                  <a:pt x="5451213" y="5952143"/>
                  <a:pt x="4755727" y="5941061"/>
                  <a:pt x="4060204" y="5942338"/>
                </a:cubicBezTo>
                <a:cubicBezTo>
                  <a:pt x="3828363" y="5942764"/>
                  <a:pt x="3596518" y="5944563"/>
                  <a:pt x="3364673" y="5947839"/>
                </a:cubicBezTo>
                <a:cubicBezTo>
                  <a:pt x="2613056" y="5958503"/>
                  <a:pt x="1861568" y="5979317"/>
                  <a:pt x="1110081" y="6000901"/>
                </a:cubicBezTo>
                <a:cubicBezTo>
                  <a:pt x="750846" y="6011180"/>
                  <a:pt x="391997" y="6033664"/>
                  <a:pt x="33020" y="6050752"/>
                </a:cubicBezTo>
                <a:cubicBezTo>
                  <a:pt x="22870" y="6051266"/>
                  <a:pt x="12720" y="6052423"/>
                  <a:pt x="0" y="6053451"/>
                </a:cubicBezTo>
                <a:lnTo>
                  <a:pt x="0" y="825500"/>
                </a:lnTo>
                <a:lnTo>
                  <a:pt x="0" y="5715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ED27CC-BBE7-426D-B385-8F4B99E59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489" y="586077"/>
            <a:ext cx="7727911" cy="132556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3980-08CB-4386-80BF-861D2A5AC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969" y="2780837"/>
            <a:ext cx="3023832" cy="22102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2B5CEB-5F79-4D37-B301-E1DFCB98B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638" y="6246523"/>
            <a:ext cx="1222713" cy="4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6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FE718F2-7CBE-4506-8F3E-A8FD67898A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2460625"/>
            <a:ext cx="10199687" cy="2638425"/>
          </a:xfrm>
        </p:spPr>
        <p:txBody>
          <a:bodyPr>
            <a:normAutofit/>
          </a:bodyPr>
          <a:lstStyle>
            <a:lvl1pPr marL="0" indent="0" eaLnBrk="1" hangingPunct="1">
              <a:lnSpc>
                <a:spcPct val="150000"/>
              </a:lnSpc>
              <a:buNone/>
              <a:defRPr lang="en-US" altLang="en-US" sz="1400" smtClean="0">
                <a:solidFill>
                  <a:schemeClr val="tx1"/>
                </a:solidFill>
                <a:ea typeface="Lucida Grande"/>
                <a:cs typeface="Lucida Grande"/>
                <a:sym typeface="Lucida Grande"/>
              </a:defRPr>
            </a:lvl1pPr>
          </a:lstStyle>
          <a:p>
            <a:pPr eaLnBrk="1" hangingPunct="1">
              <a:lnSpc>
                <a:spcPct val="150000"/>
              </a:lnSpc>
            </a:pPr>
            <a:r>
              <a:rPr lang="en-US"/>
              <a:t>Place content here ----</a:t>
            </a:r>
            <a:br>
              <a:rPr lang="en-US"/>
            </a:b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Lorem ipsum dolor sit amet,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consectetuer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adipiscing elit, sed diam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nonummy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nibh euismod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tincidunt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ut laoreet dolore magna aliquam erat volutpat. Ut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wisi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enim ad minim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veniam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, quis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nostrud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exerci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tation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ullamcorper suscipit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lobortis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nisl ut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aliquip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ex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ea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commodo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consequat. Duis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autem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vel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eum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iriure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dolor in hendrerit in vulputate velit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esse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molestie consequat, vel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illum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dolore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eu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feugiat nulla facilisis at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vero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eros et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accumsan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et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iusto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odio dignissim qui blandit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praesent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luptatum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>
                <a:latin typeface="+mj-lt"/>
              </a:rPr>
              <a:t>Ut </a:t>
            </a:r>
            <a:r>
              <a:rPr lang="en-US" altLang="en-US" sz="1400" err="1">
                <a:latin typeface="+mj-lt"/>
              </a:rPr>
              <a:t>wisi</a:t>
            </a:r>
            <a:r>
              <a:rPr lang="en-US" altLang="en-US" sz="1400">
                <a:latin typeface="+mj-lt"/>
              </a:rPr>
              <a:t> enim ad minim </a:t>
            </a:r>
            <a:r>
              <a:rPr lang="en-US" altLang="en-US" sz="1400" err="1">
                <a:latin typeface="+mj-lt"/>
              </a:rPr>
              <a:t>veniam</a:t>
            </a:r>
            <a:r>
              <a:rPr lang="en-US" altLang="en-US" sz="1400">
                <a:latin typeface="+mj-lt"/>
              </a:rPr>
              <a:t>, quis </a:t>
            </a:r>
            <a:r>
              <a:rPr lang="en-US" altLang="en-US" sz="1400" err="1">
                <a:latin typeface="+mj-lt"/>
              </a:rPr>
              <a:t>nostrud</a:t>
            </a:r>
            <a:r>
              <a:rPr lang="en-US" altLang="en-US" sz="1400">
                <a:latin typeface="+mj-lt"/>
              </a:rPr>
              <a:t> </a:t>
            </a:r>
            <a:r>
              <a:rPr lang="en-US" altLang="en-US" sz="1400" err="1">
                <a:latin typeface="+mj-lt"/>
              </a:rPr>
              <a:t>exerci</a:t>
            </a:r>
            <a:r>
              <a:rPr lang="en-US" altLang="en-US" sz="1400">
                <a:latin typeface="+mj-lt"/>
              </a:rPr>
              <a:t> </a:t>
            </a:r>
            <a:r>
              <a:rPr lang="en-US" altLang="en-US" sz="1400" err="1">
                <a:latin typeface="+mj-lt"/>
              </a:rPr>
              <a:t>tation</a:t>
            </a:r>
            <a:r>
              <a:rPr lang="en-US" altLang="en-US" sz="1400">
                <a:latin typeface="+mj-lt"/>
              </a:rPr>
              <a:t> ullamcorper suscipit </a:t>
            </a:r>
            <a:r>
              <a:rPr lang="en-US" altLang="en-US" sz="1400" err="1">
                <a:latin typeface="+mj-lt"/>
              </a:rPr>
              <a:t>lobortis</a:t>
            </a:r>
            <a:r>
              <a:rPr lang="en-US" altLang="en-US" sz="1400">
                <a:latin typeface="+mj-lt"/>
              </a:rPr>
              <a:t> nisl ut </a:t>
            </a:r>
            <a:r>
              <a:rPr lang="en-US" altLang="en-US" sz="1400" err="1">
                <a:latin typeface="+mj-lt"/>
              </a:rPr>
              <a:t>aliquip</a:t>
            </a:r>
            <a:r>
              <a:rPr lang="en-US" altLang="en-US" sz="1400">
                <a:latin typeface="+mj-lt"/>
              </a:rPr>
              <a:t> ex </a:t>
            </a:r>
            <a:r>
              <a:rPr lang="en-US" altLang="en-US" sz="1400" err="1">
                <a:latin typeface="+mj-lt"/>
              </a:rPr>
              <a:t>ea</a:t>
            </a:r>
            <a:r>
              <a:rPr lang="en-US" altLang="en-US" sz="1400">
                <a:latin typeface="+mj-lt"/>
              </a:rPr>
              <a:t> </a:t>
            </a:r>
            <a:r>
              <a:rPr lang="en-US" altLang="en-US" sz="1400" err="1">
                <a:latin typeface="+mj-lt"/>
              </a:rPr>
              <a:t>commodo</a:t>
            </a:r>
            <a:r>
              <a:rPr lang="en-US" altLang="en-US" sz="1400">
                <a:latin typeface="+mj-lt"/>
              </a:rPr>
              <a:t> consequat. Duis </a:t>
            </a:r>
            <a:r>
              <a:rPr lang="en-US" altLang="en-US" sz="1400" err="1">
                <a:latin typeface="+mj-lt"/>
              </a:rPr>
              <a:t>autem</a:t>
            </a:r>
            <a:r>
              <a:rPr lang="en-US" altLang="en-US" sz="1400">
                <a:latin typeface="+mj-lt"/>
              </a:rPr>
              <a:t> vel </a:t>
            </a:r>
            <a:r>
              <a:rPr lang="en-US" altLang="en-US" sz="1400" err="1">
                <a:latin typeface="+mj-lt"/>
              </a:rPr>
              <a:t>eum</a:t>
            </a:r>
            <a:r>
              <a:rPr lang="en-US" altLang="en-US" sz="1400">
                <a:latin typeface="+mj-lt"/>
              </a:rPr>
              <a:t> </a:t>
            </a:r>
            <a:r>
              <a:rPr lang="en-US" altLang="en-US" sz="1400" err="1">
                <a:latin typeface="+mj-lt"/>
              </a:rPr>
              <a:t>iriure</a:t>
            </a:r>
            <a:r>
              <a:rPr lang="en-US" altLang="en-US" sz="1400">
                <a:latin typeface="+mj-lt"/>
              </a:rPr>
              <a:t> dolor.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185A7B-60B0-45F8-B212-7B651D0F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89" y="433677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35D7854-5A2A-435D-B123-19F1A9B58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854" y="1513697"/>
            <a:ext cx="3857625" cy="325437"/>
          </a:xfrm>
        </p:spPr>
        <p:txBody>
          <a:bodyPr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/>
              <a:t>Some nice sub heading here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CE41F0-F721-42E9-BAA4-EEECA5343A95}"/>
              </a:ext>
            </a:extLst>
          </p:cNvPr>
          <p:cNvGrpSpPr/>
          <p:nvPr userDrawn="1"/>
        </p:nvGrpSpPr>
        <p:grpSpPr>
          <a:xfrm>
            <a:off x="1156696" y="6423628"/>
            <a:ext cx="288904" cy="64747"/>
            <a:chOff x="245800" y="268465"/>
            <a:chExt cx="581718" cy="1303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79509-0CC0-4EDB-BCC0-F876294CD394}"/>
                </a:ext>
              </a:extLst>
            </p:cNvPr>
            <p:cNvSpPr/>
            <p:nvPr/>
          </p:nvSpPr>
          <p:spPr>
            <a:xfrm>
              <a:off x="245800" y="273680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8A686B-19B7-4DD9-A25E-ED0498DB5E11}"/>
                </a:ext>
              </a:extLst>
            </p:cNvPr>
            <p:cNvSpPr/>
            <p:nvPr/>
          </p:nvSpPr>
          <p:spPr>
            <a:xfrm>
              <a:off x="474082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EE2E26-52FF-4C38-8F0F-C7E1EADCA795}"/>
                </a:ext>
              </a:extLst>
            </p:cNvPr>
            <p:cNvSpPr/>
            <p:nvPr/>
          </p:nvSpPr>
          <p:spPr>
            <a:xfrm>
              <a:off x="702364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28352-FDA2-4FC4-B20B-E519893E6240}"/>
              </a:ext>
            </a:extLst>
          </p:cNvPr>
          <p:cNvSpPr/>
          <p:nvPr userDrawn="1"/>
        </p:nvSpPr>
        <p:spPr>
          <a:xfrm>
            <a:off x="127600" y="6254087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2">
                    <a:lumMod val="75000"/>
                  </a:schemeClr>
                </a:solidFill>
              </a:rPr>
              <a:t>pay360.com</a:t>
            </a:r>
            <a:r>
              <a:rPr lang="en-US" alt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GB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8E0C0FD-B621-41A1-804D-C1FDA3B28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5459" y="6273322"/>
            <a:ext cx="4061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98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lar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DBE592-BF97-4866-ADCA-A1B859850EAB}"/>
              </a:ext>
            </a:extLst>
          </p:cNvPr>
          <p:cNvSpPr/>
          <p:nvPr userDrawn="1"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EBE542C-0D6F-4390-9B67-1100FD559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ED27CC-BBE7-426D-B385-8F4B99E59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489" y="586077"/>
            <a:ext cx="7727911" cy="132556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3980-08CB-4386-80BF-861D2A5AC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968" y="2133601"/>
            <a:ext cx="4969471" cy="2743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799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DBE592-BF97-4866-ADCA-A1B859850EAB}"/>
              </a:ext>
            </a:extLst>
          </p:cNvPr>
          <p:cNvSpPr/>
          <p:nvPr userDrawn="1"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EBE542C-0D6F-4390-9B67-1100FD559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ED27CC-BBE7-426D-B385-8F4B99E59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489" y="586077"/>
            <a:ext cx="5289511" cy="132556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607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sm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076E72A-C207-48B7-980D-8F72147C1F94}"/>
              </a:ext>
            </a:extLst>
          </p:cNvPr>
          <p:cNvSpPr/>
          <p:nvPr userDrawn="1"/>
        </p:nvSpPr>
        <p:spPr>
          <a:xfrm>
            <a:off x="-1" y="0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4BE6331-8A6C-4339-9695-B9AD5CE081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ED27CC-BBE7-426D-B385-8F4B99E59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489" y="586077"/>
            <a:ext cx="7727911" cy="132556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3980-08CB-4386-80BF-861D2A5AC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968" y="2133601"/>
            <a:ext cx="4969471" cy="2743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06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line orang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E48410-3576-42C5-AFD2-A9B0036058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12192002" cy="6540598"/>
          </a:xfrm>
          <a:custGeom>
            <a:avLst/>
            <a:gdLst>
              <a:gd name="connsiteX0" fmla="*/ 0 w 12192002"/>
              <a:gd name="connsiteY0" fmla="*/ 0 h 6540598"/>
              <a:gd name="connsiteX1" fmla="*/ 12192002 w 12192002"/>
              <a:gd name="connsiteY1" fmla="*/ 0 h 6540598"/>
              <a:gd name="connsiteX2" fmla="*/ 12192002 w 12192002"/>
              <a:gd name="connsiteY2" fmla="*/ 571501 h 6540598"/>
              <a:gd name="connsiteX3" fmla="*/ 12192002 w 12192002"/>
              <a:gd name="connsiteY3" fmla="*/ 825500 h 6540598"/>
              <a:gd name="connsiteX4" fmla="*/ 12192002 w 12192002"/>
              <a:gd name="connsiteY4" fmla="*/ 1926218 h 6540598"/>
              <a:gd name="connsiteX5" fmla="*/ 12192002 w 12192002"/>
              <a:gd name="connsiteY5" fmla="*/ 4406902 h 6540598"/>
              <a:gd name="connsiteX6" fmla="*/ 12192002 w 12192002"/>
              <a:gd name="connsiteY6" fmla="*/ 6540598 h 6540598"/>
              <a:gd name="connsiteX7" fmla="*/ 12139701 w 12192002"/>
              <a:gd name="connsiteY7" fmla="*/ 6530245 h 6540598"/>
              <a:gd name="connsiteX8" fmla="*/ 10893175 w 12192002"/>
              <a:gd name="connsiteY8" fmla="*/ 6331741 h 6540598"/>
              <a:gd name="connsiteX9" fmla="*/ 9675813 w 12192002"/>
              <a:gd name="connsiteY9" fmla="*/ 6189897 h 6540598"/>
              <a:gd name="connsiteX10" fmla="*/ 8159217 w 12192002"/>
              <a:gd name="connsiteY10" fmla="*/ 6066298 h 6540598"/>
              <a:gd name="connsiteX11" fmla="*/ 6146555 w 12192002"/>
              <a:gd name="connsiteY11" fmla="*/ 5972764 h 6540598"/>
              <a:gd name="connsiteX12" fmla="*/ 4060204 w 12192002"/>
              <a:gd name="connsiteY12" fmla="*/ 5942338 h 6540598"/>
              <a:gd name="connsiteX13" fmla="*/ 3364673 w 12192002"/>
              <a:gd name="connsiteY13" fmla="*/ 5947839 h 6540598"/>
              <a:gd name="connsiteX14" fmla="*/ 1110081 w 12192002"/>
              <a:gd name="connsiteY14" fmla="*/ 6000901 h 6540598"/>
              <a:gd name="connsiteX15" fmla="*/ 33020 w 12192002"/>
              <a:gd name="connsiteY15" fmla="*/ 6050752 h 6540598"/>
              <a:gd name="connsiteX16" fmla="*/ 0 w 12192002"/>
              <a:gd name="connsiteY16" fmla="*/ 6053451 h 6540598"/>
              <a:gd name="connsiteX17" fmla="*/ 0 w 12192002"/>
              <a:gd name="connsiteY17" fmla="*/ 825500 h 6540598"/>
              <a:gd name="connsiteX18" fmla="*/ 0 w 12192002"/>
              <a:gd name="connsiteY18" fmla="*/ 571501 h 6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2" h="6540598">
                <a:moveTo>
                  <a:pt x="0" y="0"/>
                </a:moveTo>
                <a:lnTo>
                  <a:pt x="12192002" y="0"/>
                </a:lnTo>
                <a:lnTo>
                  <a:pt x="12192002" y="571501"/>
                </a:lnTo>
                <a:lnTo>
                  <a:pt x="12192002" y="825500"/>
                </a:lnTo>
                <a:lnTo>
                  <a:pt x="12192002" y="1926218"/>
                </a:lnTo>
                <a:lnTo>
                  <a:pt x="12192002" y="4406902"/>
                </a:lnTo>
                <a:lnTo>
                  <a:pt x="12192002" y="6540598"/>
                </a:lnTo>
                <a:lnTo>
                  <a:pt x="12139701" y="6530245"/>
                </a:lnTo>
                <a:cubicBezTo>
                  <a:pt x="11724321" y="6462921"/>
                  <a:pt x="11309839" y="6389687"/>
                  <a:pt x="10893175" y="6331741"/>
                </a:cubicBezTo>
                <a:cubicBezTo>
                  <a:pt x="10488714" y="6275595"/>
                  <a:pt x="10082455" y="6228699"/>
                  <a:pt x="9675813" y="6189897"/>
                </a:cubicBezTo>
                <a:cubicBezTo>
                  <a:pt x="9171007" y="6141845"/>
                  <a:pt x="8665177" y="6102402"/>
                  <a:pt x="8159217" y="6066298"/>
                </a:cubicBezTo>
                <a:cubicBezTo>
                  <a:pt x="7489187" y="6018504"/>
                  <a:pt x="6817998" y="5992550"/>
                  <a:pt x="6146555" y="5972764"/>
                </a:cubicBezTo>
                <a:cubicBezTo>
                  <a:pt x="5451213" y="5952143"/>
                  <a:pt x="4755727" y="5941061"/>
                  <a:pt x="4060204" y="5942338"/>
                </a:cubicBezTo>
                <a:cubicBezTo>
                  <a:pt x="3828363" y="5942764"/>
                  <a:pt x="3596518" y="5944563"/>
                  <a:pt x="3364673" y="5947839"/>
                </a:cubicBezTo>
                <a:cubicBezTo>
                  <a:pt x="2613056" y="5958503"/>
                  <a:pt x="1861568" y="5979317"/>
                  <a:pt x="1110081" y="6000901"/>
                </a:cubicBezTo>
                <a:cubicBezTo>
                  <a:pt x="750846" y="6011180"/>
                  <a:pt x="391997" y="6033664"/>
                  <a:pt x="33020" y="6050752"/>
                </a:cubicBezTo>
                <a:cubicBezTo>
                  <a:pt x="22870" y="6051266"/>
                  <a:pt x="12720" y="6052423"/>
                  <a:pt x="0" y="6053451"/>
                </a:cubicBezTo>
                <a:lnTo>
                  <a:pt x="0" y="825500"/>
                </a:lnTo>
                <a:lnTo>
                  <a:pt x="0" y="5715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ED27CC-BBE7-426D-B385-8F4B99E59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489" y="586077"/>
            <a:ext cx="7727911" cy="132556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3980-08CB-4386-80BF-861D2A5AC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968" y="2133601"/>
            <a:ext cx="4969471" cy="2743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000" b="1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E08BCA-F908-4488-A5D8-F9ECAD609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638" y="6246523"/>
            <a:ext cx="1222713" cy="4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5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lar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DBE592-BF97-4866-ADCA-A1B859850EAB}"/>
              </a:ext>
            </a:extLst>
          </p:cNvPr>
          <p:cNvSpPr/>
          <p:nvPr userDrawn="1"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EBE542C-0D6F-4390-9B67-1100FD559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3980-08CB-4386-80BF-861D2A5AC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968" y="546003"/>
            <a:ext cx="4969471" cy="41021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680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  <p15:guide id="2" orient="horz" pos="43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sm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8AE9EC8-EA7D-47D5-8E8A-D772CC380B0A}"/>
              </a:ext>
            </a:extLst>
          </p:cNvPr>
          <p:cNvSpPr/>
          <p:nvPr userDrawn="1"/>
        </p:nvSpPr>
        <p:spPr>
          <a:xfrm>
            <a:off x="-1" y="0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934A670-4A66-4621-BAB4-92EA8B476E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3980-08CB-4386-80BF-861D2A5AC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968" y="546003"/>
            <a:ext cx="4969471" cy="41021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410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  <p15:guide id="2" orient="horz" pos="4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orang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5A679F-8378-42CF-B60A-70D5C80FB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12192002" cy="6540598"/>
          </a:xfrm>
          <a:custGeom>
            <a:avLst/>
            <a:gdLst>
              <a:gd name="connsiteX0" fmla="*/ 0 w 12192002"/>
              <a:gd name="connsiteY0" fmla="*/ 0 h 6540598"/>
              <a:gd name="connsiteX1" fmla="*/ 12192002 w 12192002"/>
              <a:gd name="connsiteY1" fmla="*/ 0 h 6540598"/>
              <a:gd name="connsiteX2" fmla="*/ 12192002 w 12192002"/>
              <a:gd name="connsiteY2" fmla="*/ 571501 h 6540598"/>
              <a:gd name="connsiteX3" fmla="*/ 12192002 w 12192002"/>
              <a:gd name="connsiteY3" fmla="*/ 825500 h 6540598"/>
              <a:gd name="connsiteX4" fmla="*/ 12192002 w 12192002"/>
              <a:gd name="connsiteY4" fmla="*/ 1926218 h 6540598"/>
              <a:gd name="connsiteX5" fmla="*/ 12192002 w 12192002"/>
              <a:gd name="connsiteY5" fmla="*/ 4406902 h 6540598"/>
              <a:gd name="connsiteX6" fmla="*/ 12192002 w 12192002"/>
              <a:gd name="connsiteY6" fmla="*/ 6540598 h 6540598"/>
              <a:gd name="connsiteX7" fmla="*/ 12139701 w 12192002"/>
              <a:gd name="connsiteY7" fmla="*/ 6530245 h 6540598"/>
              <a:gd name="connsiteX8" fmla="*/ 10893175 w 12192002"/>
              <a:gd name="connsiteY8" fmla="*/ 6331741 h 6540598"/>
              <a:gd name="connsiteX9" fmla="*/ 9675813 w 12192002"/>
              <a:gd name="connsiteY9" fmla="*/ 6189897 h 6540598"/>
              <a:gd name="connsiteX10" fmla="*/ 8159217 w 12192002"/>
              <a:gd name="connsiteY10" fmla="*/ 6066298 h 6540598"/>
              <a:gd name="connsiteX11" fmla="*/ 6146555 w 12192002"/>
              <a:gd name="connsiteY11" fmla="*/ 5972764 h 6540598"/>
              <a:gd name="connsiteX12" fmla="*/ 4060204 w 12192002"/>
              <a:gd name="connsiteY12" fmla="*/ 5942338 h 6540598"/>
              <a:gd name="connsiteX13" fmla="*/ 3364673 w 12192002"/>
              <a:gd name="connsiteY13" fmla="*/ 5947839 h 6540598"/>
              <a:gd name="connsiteX14" fmla="*/ 1110081 w 12192002"/>
              <a:gd name="connsiteY14" fmla="*/ 6000901 h 6540598"/>
              <a:gd name="connsiteX15" fmla="*/ 33020 w 12192002"/>
              <a:gd name="connsiteY15" fmla="*/ 6050752 h 6540598"/>
              <a:gd name="connsiteX16" fmla="*/ 0 w 12192002"/>
              <a:gd name="connsiteY16" fmla="*/ 6053451 h 6540598"/>
              <a:gd name="connsiteX17" fmla="*/ 0 w 12192002"/>
              <a:gd name="connsiteY17" fmla="*/ 825500 h 6540598"/>
              <a:gd name="connsiteX18" fmla="*/ 0 w 12192002"/>
              <a:gd name="connsiteY18" fmla="*/ 571501 h 6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2" h="6540598">
                <a:moveTo>
                  <a:pt x="0" y="0"/>
                </a:moveTo>
                <a:lnTo>
                  <a:pt x="12192002" y="0"/>
                </a:lnTo>
                <a:lnTo>
                  <a:pt x="12192002" y="571501"/>
                </a:lnTo>
                <a:lnTo>
                  <a:pt x="12192002" y="825500"/>
                </a:lnTo>
                <a:lnTo>
                  <a:pt x="12192002" y="1926218"/>
                </a:lnTo>
                <a:lnTo>
                  <a:pt x="12192002" y="4406902"/>
                </a:lnTo>
                <a:lnTo>
                  <a:pt x="12192002" y="6540598"/>
                </a:lnTo>
                <a:lnTo>
                  <a:pt x="12139701" y="6530245"/>
                </a:lnTo>
                <a:cubicBezTo>
                  <a:pt x="11724321" y="6462921"/>
                  <a:pt x="11309839" y="6389687"/>
                  <a:pt x="10893175" y="6331741"/>
                </a:cubicBezTo>
                <a:cubicBezTo>
                  <a:pt x="10488714" y="6275595"/>
                  <a:pt x="10082455" y="6228699"/>
                  <a:pt x="9675813" y="6189897"/>
                </a:cubicBezTo>
                <a:cubicBezTo>
                  <a:pt x="9171007" y="6141845"/>
                  <a:pt x="8665177" y="6102402"/>
                  <a:pt x="8159217" y="6066298"/>
                </a:cubicBezTo>
                <a:cubicBezTo>
                  <a:pt x="7489187" y="6018504"/>
                  <a:pt x="6817998" y="5992550"/>
                  <a:pt x="6146555" y="5972764"/>
                </a:cubicBezTo>
                <a:cubicBezTo>
                  <a:pt x="5451213" y="5952143"/>
                  <a:pt x="4755727" y="5941061"/>
                  <a:pt x="4060204" y="5942338"/>
                </a:cubicBezTo>
                <a:cubicBezTo>
                  <a:pt x="3828363" y="5942764"/>
                  <a:pt x="3596518" y="5944563"/>
                  <a:pt x="3364673" y="5947839"/>
                </a:cubicBezTo>
                <a:cubicBezTo>
                  <a:pt x="2613056" y="5958503"/>
                  <a:pt x="1861568" y="5979317"/>
                  <a:pt x="1110081" y="6000901"/>
                </a:cubicBezTo>
                <a:cubicBezTo>
                  <a:pt x="750846" y="6011180"/>
                  <a:pt x="391997" y="6033664"/>
                  <a:pt x="33020" y="6050752"/>
                </a:cubicBezTo>
                <a:cubicBezTo>
                  <a:pt x="22870" y="6051266"/>
                  <a:pt x="12720" y="6052423"/>
                  <a:pt x="0" y="6053451"/>
                </a:cubicBezTo>
                <a:lnTo>
                  <a:pt x="0" y="825500"/>
                </a:lnTo>
                <a:lnTo>
                  <a:pt x="0" y="5715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3980-08CB-4386-80BF-861D2A5AC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968" y="546003"/>
            <a:ext cx="4969471" cy="41021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95332D-115F-4BC4-8A1D-7BBFFC612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638" y="6246523"/>
            <a:ext cx="1222713" cy="4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24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  <p15:guide id="2" orient="horz" pos="4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lar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DBE592-BF97-4866-ADCA-A1B859850EAB}"/>
              </a:ext>
            </a:extLst>
          </p:cNvPr>
          <p:cNvSpPr/>
          <p:nvPr userDrawn="1"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EBE542C-0D6F-4390-9B67-1100FD559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33980-08CB-4386-80BF-861D2A5AC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1800" y="546003"/>
            <a:ext cx="4472939" cy="41021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2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  <a:defRPr sz="12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130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  <p15:guide id="2" orient="horz" pos="4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sm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05799DC-304B-4003-B038-4D9C4C4CA20C}"/>
              </a:ext>
            </a:extLst>
          </p:cNvPr>
          <p:cNvSpPr/>
          <p:nvPr userDrawn="1"/>
        </p:nvSpPr>
        <p:spPr>
          <a:xfrm>
            <a:off x="-1" y="0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18C4FE9-CA29-472F-A25F-FCC943D7BE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B9DADE-8999-43D1-9ABD-5169D2B6E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1800" y="546003"/>
            <a:ext cx="4472939" cy="41021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009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  <p15:guide id="2" orient="horz" pos="4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orang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0F5511-073C-429C-AD61-B0666DBC8E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12192002" cy="6540598"/>
          </a:xfrm>
          <a:custGeom>
            <a:avLst/>
            <a:gdLst>
              <a:gd name="connsiteX0" fmla="*/ 0 w 12192002"/>
              <a:gd name="connsiteY0" fmla="*/ 0 h 6540598"/>
              <a:gd name="connsiteX1" fmla="*/ 12192002 w 12192002"/>
              <a:gd name="connsiteY1" fmla="*/ 0 h 6540598"/>
              <a:gd name="connsiteX2" fmla="*/ 12192002 w 12192002"/>
              <a:gd name="connsiteY2" fmla="*/ 571501 h 6540598"/>
              <a:gd name="connsiteX3" fmla="*/ 12192002 w 12192002"/>
              <a:gd name="connsiteY3" fmla="*/ 825500 h 6540598"/>
              <a:gd name="connsiteX4" fmla="*/ 12192002 w 12192002"/>
              <a:gd name="connsiteY4" fmla="*/ 1926218 h 6540598"/>
              <a:gd name="connsiteX5" fmla="*/ 12192002 w 12192002"/>
              <a:gd name="connsiteY5" fmla="*/ 4406902 h 6540598"/>
              <a:gd name="connsiteX6" fmla="*/ 12192002 w 12192002"/>
              <a:gd name="connsiteY6" fmla="*/ 6540598 h 6540598"/>
              <a:gd name="connsiteX7" fmla="*/ 12139701 w 12192002"/>
              <a:gd name="connsiteY7" fmla="*/ 6530245 h 6540598"/>
              <a:gd name="connsiteX8" fmla="*/ 10893175 w 12192002"/>
              <a:gd name="connsiteY8" fmla="*/ 6331741 h 6540598"/>
              <a:gd name="connsiteX9" fmla="*/ 9675813 w 12192002"/>
              <a:gd name="connsiteY9" fmla="*/ 6189897 h 6540598"/>
              <a:gd name="connsiteX10" fmla="*/ 8159217 w 12192002"/>
              <a:gd name="connsiteY10" fmla="*/ 6066298 h 6540598"/>
              <a:gd name="connsiteX11" fmla="*/ 6146555 w 12192002"/>
              <a:gd name="connsiteY11" fmla="*/ 5972764 h 6540598"/>
              <a:gd name="connsiteX12" fmla="*/ 4060204 w 12192002"/>
              <a:gd name="connsiteY12" fmla="*/ 5942338 h 6540598"/>
              <a:gd name="connsiteX13" fmla="*/ 3364673 w 12192002"/>
              <a:gd name="connsiteY13" fmla="*/ 5947839 h 6540598"/>
              <a:gd name="connsiteX14" fmla="*/ 1110081 w 12192002"/>
              <a:gd name="connsiteY14" fmla="*/ 6000901 h 6540598"/>
              <a:gd name="connsiteX15" fmla="*/ 33020 w 12192002"/>
              <a:gd name="connsiteY15" fmla="*/ 6050752 h 6540598"/>
              <a:gd name="connsiteX16" fmla="*/ 0 w 12192002"/>
              <a:gd name="connsiteY16" fmla="*/ 6053451 h 6540598"/>
              <a:gd name="connsiteX17" fmla="*/ 0 w 12192002"/>
              <a:gd name="connsiteY17" fmla="*/ 825500 h 6540598"/>
              <a:gd name="connsiteX18" fmla="*/ 0 w 12192002"/>
              <a:gd name="connsiteY18" fmla="*/ 571501 h 6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2" h="6540598">
                <a:moveTo>
                  <a:pt x="0" y="0"/>
                </a:moveTo>
                <a:lnTo>
                  <a:pt x="12192002" y="0"/>
                </a:lnTo>
                <a:lnTo>
                  <a:pt x="12192002" y="571501"/>
                </a:lnTo>
                <a:lnTo>
                  <a:pt x="12192002" y="825500"/>
                </a:lnTo>
                <a:lnTo>
                  <a:pt x="12192002" y="1926218"/>
                </a:lnTo>
                <a:lnTo>
                  <a:pt x="12192002" y="4406902"/>
                </a:lnTo>
                <a:lnTo>
                  <a:pt x="12192002" y="6540598"/>
                </a:lnTo>
                <a:lnTo>
                  <a:pt x="12139701" y="6530245"/>
                </a:lnTo>
                <a:cubicBezTo>
                  <a:pt x="11724321" y="6462921"/>
                  <a:pt x="11309839" y="6389687"/>
                  <a:pt x="10893175" y="6331741"/>
                </a:cubicBezTo>
                <a:cubicBezTo>
                  <a:pt x="10488714" y="6275595"/>
                  <a:pt x="10082455" y="6228699"/>
                  <a:pt x="9675813" y="6189897"/>
                </a:cubicBezTo>
                <a:cubicBezTo>
                  <a:pt x="9171007" y="6141845"/>
                  <a:pt x="8665177" y="6102402"/>
                  <a:pt x="8159217" y="6066298"/>
                </a:cubicBezTo>
                <a:cubicBezTo>
                  <a:pt x="7489187" y="6018504"/>
                  <a:pt x="6817998" y="5992550"/>
                  <a:pt x="6146555" y="5972764"/>
                </a:cubicBezTo>
                <a:cubicBezTo>
                  <a:pt x="5451213" y="5952143"/>
                  <a:pt x="4755727" y="5941061"/>
                  <a:pt x="4060204" y="5942338"/>
                </a:cubicBezTo>
                <a:cubicBezTo>
                  <a:pt x="3828363" y="5942764"/>
                  <a:pt x="3596518" y="5944563"/>
                  <a:pt x="3364673" y="5947839"/>
                </a:cubicBezTo>
                <a:cubicBezTo>
                  <a:pt x="2613056" y="5958503"/>
                  <a:pt x="1861568" y="5979317"/>
                  <a:pt x="1110081" y="6000901"/>
                </a:cubicBezTo>
                <a:cubicBezTo>
                  <a:pt x="750846" y="6011180"/>
                  <a:pt x="391997" y="6033664"/>
                  <a:pt x="33020" y="6050752"/>
                </a:cubicBezTo>
                <a:cubicBezTo>
                  <a:pt x="22870" y="6051266"/>
                  <a:pt x="12720" y="6052423"/>
                  <a:pt x="0" y="6053451"/>
                </a:cubicBezTo>
                <a:lnTo>
                  <a:pt x="0" y="825500"/>
                </a:lnTo>
                <a:lnTo>
                  <a:pt x="0" y="5715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F0BA5E2-9258-4EC8-8DC3-6293DA3932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638" y="6246523"/>
            <a:ext cx="1222713" cy="42711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6315C6-DDC1-4F4D-989E-55EE69AC40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1800" y="546003"/>
            <a:ext cx="4472939" cy="410219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600" b="1">
                <a:solidFill>
                  <a:schemeClr val="accent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935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  <p15:guide id="2" orient="horz" pos="4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ew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11">
            <a:extLst>
              <a:ext uri="{FF2B5EF4-FFF2-40B4-BE49-F238E27FC236}">
                <a16:creationId xmlns:a16="http://schemas.microsoft.com/office/drawing/2014/main" id="{1257D697-C960-49FF-802E-C76D2430EB25}"/>
              </a:ext>
            </a:extLst>
          </p:cNvPr>
          <p:cNvSpPr/>
          <p:nvPr userDrawn="1"/>
        </p:nvSpPr>
        <p:spPr>
          <a:xfrm>
            <a:off x="-1" y="6239418"/>
            <a:ext cx="12197343" cy="618582"/>
          </a:xfrm>
          <a:custGeom>
            <a:avLst/>
            <a:gdLst>
              <a:gd name="connsiteX0" fmla="*/ 12197344 w 12197343"/>
              <a:gd name="connsiteY0" fmla="*/ 618583 h 618582"/>
              <a:gd name="connsiteX1" fmla="*/ 0 w 12197343"/>
              <a:gd name="connsiteY1" fmla="*/ 618583 h 618582"/>
              <a:gd name="connsiteX2" fmla="*/ 0 w 12197343"/>
              <a:gd name="connsiteY2" fmla="*/ 110159 h 618582"/>
              <a:gd name="connsiteX3" fmla="*/ 32707 w 12197343"/>
              <a:gd name="connsiteY3" fmla="*/ 107486 h 618582"/>
              <a:gd name="connsiteX4" fmla="*/ 1099571 w 12197343"/>
              <a:gd name="connsiteY4" fmla="*/ 58107 h 618582"/>
              <a:gd name="connsiteX5" fmla="*/ 3332819 w 12197343"/>
              <a:gd name="connsiteY5" fmla="*/ 5547 h 618582"/>
              <a:gd name="connsiteX6" fmla="*/ 6088364 w 12197343"/>
              <a:gd name="connsiteY6" fmla="*/ 30236 h 618582"/>
              <a:gd name="connsiteX7" fmla="*/ 8081972 w 12197343"/>
              <a:gd name="connsiteY7" fmla="*/ 122885 h 618582"/>
              <a:gd name="connsiteX8" fmla="*/ 9584210 w 12197343"/>
              <a:gd name="connsiteY8" fmla="*/ 245314 h 618582"/>
              <a:gd name="connsiteX9" fmla="*/ 10790047 w 12197343"/>
              <a:gd name="connsiteY9" fmla="*/ 385815 h 618582"/>
              <a:gd name="connsiteX10" fmla="*/ 12024772 w 12197343"/>
              <a:gd name="connsiteY10" fmla="*/ 582440 h 618582"/>
              <a:gd name="connsiteX11" fmla="*/ 12197344 w 12197343"/>
              <a:gd name="connsiteY11" fmla="*/ 618583 h 61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7343" h="618582">
                <a:moveTo>
                  <a:pt x="12197344" y="618583"/>
                </a:moveTo>
                <a:cubicBezTo>
                  <a:pt x="8131606" y="618583"/>
                  <a:pt x="4065739" y="618583"/>
                  <a:pt x="0" y="618583"/>
                </a:cubicBezTo>
                <a:cubicBezTo>
                  <a:pt x="0" y="449448"/>
                  <a:pt x="0" y="280312"/>
                  <a:pt x="0" y="110159"/>
                </a:cubicBezTo>
                <a:cubicBezTo>
                  <a:pt x="12599" y="109141"/>
                  <a:pt x="22653" y="107995"/>
                  <a:pt x="32707" y="107486"/>
                </a:cubicBezTo>
                <a:cubicBezTo>
                  <a:pt x="388286" y="90560"/>
                  <a:pt x="743737" y="68289"/>
                  <a:pt x="1099571" y="58107"/>
                </a:cubicBezTo>
                <a:cubicBezTo>
                  <a:pt x="1843944" y="36727"/>
                  <a:pt x="2588318" y="16110"/>
                  <a:pt x="3332819" y="5547"/>
                </a:cubicBezTo>
                <a:cubicBezTo>
                  <a:pt x="4251419" y="-7434"/>
                  <a:pt x="5170019" y="3002"/>
                  <a:pt x="6088364" y="30236"/>
                </a:cubicBezTo>
                <a:cubicBezTo>
                  <a:pt x="6753451" y="49835"/>
                  <a:pt x="7418285" y="75543"/>
                  <a:pt x="8081972" y="122885"/>
                </a:cubicBezTo>
                <a:cubicBezTo>
                  <a:pt x="8583142" y="158647"/>
                  <a:pt x="9084184" y="197717"/>
                  <a:pt x="9584210" y="245314"/>
                </a:cubicBezTo>
                <a:cubicBezTo>
                  <a:pt x="9987003" y="283748"/>
                  <a:pt x="10389416" y="330200"/>
                  <a:pt x="10790047" y="385815"/>
                </a:cubicBezTo>
                <a:cubicBezTo>
                  <a:pt x="11202767" y="443212"/>
                  <a:pt x="11613325" y="515753"/>
                  <a:pt x="12024772" y="582440"/>
                </a:cubicBezTo>
                <a:cubicBezTo>
                  <a:pt x="12082805" y="591985"/>
                  <a:pt x="12139821" y="606493"/>
                  <a:pt x="12197344" y="618583"/>
                </a:cubicBezTo>
                <a:close/>
              </a:path>
            </a:pathLst>
          </a:custGeom>
          <a:solidFill>
            <a:schemeClr val="bg1"/>
          </a:solidFill>
          <a:ln w="127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5790986-B604-4686-BD65-7F91C97F30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53C2A0-009E-497B-89F7-0FCFCF80E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52" y="2653237"/>
            <a:ext cx="4320494" cy="155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8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with curv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289385A-7BDC-483A-9FD1-E48AABC054B5}"/>
              </a:ext>
            </a:extLst>
          </p:cNvPr>
          <p:cNvSpPr/>
          <p:nvPr userDrawn="1"/>
        </p:nvSpPr>
        <p:spPr>
          <a:xfrm>
            <a:off x="-1" y="0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C0618D-FE6E-4E7A-9120-94F071E0A3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1999" cy="6840923"/>
          </a:xfrm>
          <a:custGeom>
            <a:avLst/>
            <a:gdLst>
              <a:gd name="connsiteX0" fmla="*/ 0 w 12191999"/>
              <a:gd name="connsiteY0" fmla="*/ 0 h 6840923"/>
              <a:gd name="connsiteX1" fmla="*/ 12191999 w 12191999"/>
              <a:gd name="connsiteY1" fmla="*/ 0 h 6840923"/>
              <a:gd name="connsiteX2" fmla="*/ 12191999 w 12191999"/>
              <a:gd name="connsiteY2" fmla="*/ 6840923 h 6840923"/>
              <a:gd name="connsiteX3" fmla="*/ 12115797 w 12191999"/>
              <a:gd name="connsiteY3" fmla="*/ 6840923 h 6840923"/>
              <a:gd name="connsiteX4" fmla="*/ 12024772 w 12191999"/>
              <a:gd name="connsiteY4" fmla="*/ 6821859 h 6840923"/>
              <a:gd name="connsiteX5" fmla="*/ 10790047 w 12191999"/>
              <a:gd name="connsiteY5" fmla="*/ 6625234 h 6840923"/>
              <a:gd name="connsiteX6" fmla="*/ 9584210 w 12191999"/>
              <a:gd name="connsiteY6" fmla="*/ 6484733 h 6840923"/>
              <a:gd name="connsiteX7" fmla="*/ 8081972 w 12191999"/>
              <a:gd name="connsiteY7" fmla="*/ 6362304 h 6840923"/>
              <a:gd name="connsiteX8" fmla="*/ 6088364 w 12191999"/>
              <a:gd name="connsiteY8" fmla="*/ 6269655 h 6840923"/>
              <a:gd name="connsiteX9" fmla="*/ 3332819 w 12191999"/>
              <a:gd name="connsiteY9" fmla="*/ 6244966 h 6840923"/>
              <a:gd name="connsiteX10" fmla="*/ 1099571 w 12191999"/>
              <a:gd name="connsiteY10" fmla="*/ 6297526 h 6840923"/>
              <a:gd name="connsiteX11" fmla="*/ 32707 w 12191999"/>
              <a:gd name="connsiteY11" fmla="*/ 6346905 h 6840923"/>
              <a:gd name="connsiteX12" fmla="*/ 0 w 12191999"/>
              <a:gd name="connsiteY12" fmla="*/ 6349578 h 684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6840923">
                <a:moveTo>
                  <a:pt x="0" y="0"/>
                </a:moveTo>
                <a:lnTo>
                  <a:pt x="12191999" y="0"/>
                </a:lnTo>
                <a:lnTo>
                  <a:pt x="12191999" y="6840923"/>
                </a:lnTo>
                <a:lnTo>
                  <a:pt x="12115797" y="6840923"/>
                </a:lnTo>
                <a:lnTo>
                  <a:pt x="12024772" y="6821859"/>
                </a:lnTo>
                <a:cubicBezTo>
                  <a:pt x="11613325" y="6755172"/>
                  <a:pt x="11202767" y="6682631"/>
                  <a:pt x="10790047" y="6625234"/>
                </a:cubicBezTo>
                <a:cubicBezTo>
                  <a:pt x="10389416" y="6569619"/>
                  <a:pt x="9987003" y="6523167"/>
                  <a:pt x="9584210" y="6484733"/>
                </a:cubicBezTo>
                <a:cubicBezTo>
                  <a:pt x="9084184" y="6437136"/>
                  <a:pt x="8583142" y="6398066"/>
                  <a:pt x="8081972" y="6362304"/>
                </a:cubicBezTo>
                <a:cubicBezTo>
                  <a:pt x="7418285" y="6314962"/>
                  <a:pt x="6753451" y="6289254"/>
                  <a:pt x="6088364" y="6269655"/>
                </a:cubicBezTo>
                <a:cubicBezTo>
                  <a:pt x="5170019" y="6242421"/>
                  <a:pt x="4251419" y="6231985"/>
                  <a:pt x="3332819" y="6244966"/>
                </a:cubicBezTo>
                <a:cubicBezTo>
                  <a:pt x="2588318" y="6255529"/>
                  <a:pt x="1843944" y="6276146"/>
                  <a:pt x="1099571" y="6297526"/>
                </a:cubicBezTo>
                <a:cubicBezTo>
                  <a:pt x="743737" y="6307708"/>
                  <a:pt x="388286" y="6329979"/>
                  <a:pt x="32707" y="6346905"/>
                </a:cubicBezTo>
                <a:cubicBezTo>
                  <a:pt x="22653" y="6347414"/>
                  <a:pt x="12599" y="6348560"/>
                  <a:pt x="0" y="63495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CB5BF7-88C3-4FBE-BE1D-28FB0AAD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89" y="586077"/>
            <a:ext cx="6828751" cy="132556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C2B78E3-6B07-44ED-9301-D2F9790069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968" y="2247437"/>
            <a:ext cx="4969471" cy="372632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100" b="1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bg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bg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543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22540C-4C88-4CBC-8B2D-611C07752F5A}"/>
              </a:ext>
            </a:extLst>
          </p:cNvPr>
          <p:cNvSpPr/>
          <p:nvPr userDrawn="1"/>
        </p:nvSpPr>
        <p:spPr>
          <a:xfrm>
            <a:off x="4291262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C0E893-4730-4106-BA61-4F59D15D40A7}"/>
              </a:ext>
            </a:extLst>
          </p:cNvPr>
          <p:cNvSpPr/>
          <p:nvPr userDrawn="1"/>
        </p:nvSpPr>
        <p:spPr>
          <a:xfrm>
            <a:off x="1" y="0"/>
            <a:ext cx="42912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685E6E-4A75-49CD-B7FF-3AB19B2A02EE}"/>
              </a:ext>
            </a:extLst>
          </p:cNvPr>
          <p:cNvSpPr/>
          <p:nvPr userDrawn="1"/>
        </p:nvSpPr>
        <p:spPr>
          <a:xfrm>
            <a:off x="3851600" y="2988944"/>
            <a:ext cx="880111" cy="8801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8FC08-5E78-4D8A-8A8D-2ED992E06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04" y="3099699"/>
            <a:ext cx="669410" cy="66941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4CCE3B-7CC6-491E-B3A0-27037E22C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1262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41C18-4A8E-4538-925D-F99C17C25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1F4364-413A-4660-92DD-D763D9E0DB02}"/>
              </a:ext>
            </a:extLst>
          </p:cNvPr>
          <p:cNvSpPr/>
          <p:nvPr userDrawn="1"/>
        </p:nvSpPr>
        <p:spPr>
          <a:xfrm>
            <a:off x="8927325" y="5868062"/>
            <a:ext cx="3264673" cy="98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6143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22540C-4C88-4CBC-8B2D-611C07752F5A}"/>
              </a:ext>
            </a:extLst>
          </p:cNvPr>
          <p:cNvSpPr/>
          <p:nvPr userDrawn="1"/>
        </p:nvSpPr>
        <p:spPr>
          <a:xfrm>
            <a:off x="4291262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C0E893-4730-4106-BA61-4F59D15D40A7}"/>
              </a:ext>
            </a:extLst>
          </p:cNvPr>
          <p:cNvSpPr/>
          <p:nvPr userDrawn="1"/>
        </p:nvSpPr>
        <p:spPr>
          <a:xfrm>
            <a:off x="1" y="0"/>
            <a:ext cx="42912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54DC84-4F76-4632-A214-985D5E871F98}"/>
              </a:ext>
            </a:extLst>
          </p:cNvPr>
          <p:cNvGrpSpPr/>
          <p:nvPr userDrawn="1"/>
        </p:nvGrpSpPr>
        <p:grpSpPr>
          <a:xfrm>
            <a:off x="3851600" y="2988944"/>
            <a:ext cx="880111" cy="880111"/>
            <a:chOff x="3851600" y="2988944"/>
            <a:chExt cx="880111" cy="8801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7685E6E-4A75-49CD-B7FF-3AB19B2A02EE}"/>
                </a:ext>
              </a:extLst>
            </p:cNvPr>
            <p:cNvSpPr/>
            <p:nvPr userDrawn="1"/>
          </p:nvSpPr>
          <p:spPr>
            <a:xfrm>
              <a:off x="3851600" y="2988944"/>
              <a:ext cx="880111" cy="880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C88FC08-5E78-4D8A-8A8D-2ED992E06A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204" y="3099699"/>
              <a:ext cx="669410" cy="669410"/>
            </a:xfrm>
            <a:prstGeom prst="rect">
              <a:avLst/>
            </a:prstGeom>
          </p:spPr>
        </p:pic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4CCE3B-7CC6-491E-B3A0-27037E22C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1262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41C18-4A8E-4538-925D-F99C17C25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002BFEDF-31CA-42A9-97AA-23717771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609" y="586077"/>
            <a:ext cx="6828751" cy="132556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92FA32-A51E-4336-86F3-3A3C3B014C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5088" y="2058035"/>
            <a:ext cx="6798272" cy="4443252"/>
          </a:xfrm>
        </p:spPr>
        <p:txBody>
          <a:bodyPr numCol="2" spcCol="324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20000"/>
              </a:lnSpc>
              <a:spcBef>
                <a:spcPts val="1800"/>
              </a:spcBef>
              <a:buFontTx/>
              <a:buNone/>
              <a:defRPr sz="1100" b="1">
                <a:solidFill>
                  <a:schemeClr val="tx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tx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C2ED94-9785-462A-AFF7-1D67A2FF6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5088" y="1317915"/>
            <a:ext cx="6798272" cy="846165"/>
          </a:xfrm>
        </p:spPr>
        <p:txBody>
          <a:bodyPr numCol="1" spcCol="324000">
            <a:noAutofit/>
          </a:bodyPr>
          <a:lstStyle>
            <a:lvl1pPr marL="0" indent="0">
              <a:buFontTx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1800"/>
              </a:spcBef>
              <a:buFontTx/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1"/>
                </a:solidFill>
              </a:defRPr>
            </a:lvl3pPr>
            <a:lvl4pPr marL="182563" indent="-182563"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4pPr>
            <a:lvl5pPr marL="304800" indent="-152400">
              <a:buClr>
                <a:schemeClr val="accent1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636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22540C-4C88-4CBC-8B2D-611C07752F5A}"/>
              </a:ext>
            </a:extLst>
          </p:cNvPr>
          <p:cNvSpPr/>
          <p:nvPr userDrawn="1"/>
        </p:nvSpPr>
        <p:spPr>
          <a:xfrm>
            <a:off x="4291262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C0E893-4730-4106-BA61-4F59D15D40A7}"/>
              </a:ext>
            </a:extLst>
          </p:cNvPr>
          <p:cNvSpPr/>
          <p:nvPr userDrawn="1"/>
        </p:nvSpPr>
        <p:spPr>
          <a:xfrm>
            <a:off x="1" y="0"/>
            <a:ext cx="42912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54DC84-4F76-4632-A214-985D5E871F98}"/>
              </a:ext>
            </a:extLst>
          </p:cNvPr>
          <p:cNvGrpSpPr/>
          <p:nvPr userDrawn="1"/>
        </p:nvGrpSpPr>
        <p:grpSpPr>
          <a:xfrm>
            <a:off x="3851600" y="2988944"/>
            <a:ext cx="880111" cy="880111"/>
            <a:chOff x="3851600" y="2988944"/>
            <a:chExt cx="880111" cy="8801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7685E6E-4A75-49CD-B7FF-3AB19B2A02EE}"/>
                </a:ext>
              </a:extLst>
            </p:cNvPr>
            <p:cNvSpPr/>
            <p:nvPr userDrawn="1"/>
          </p:nvSpPr>
          <p:spPr>
            <a:xfrm>
              <a:off x="3851600" y="2988944"/>
              <a:ext cx="880111" cy="880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C88FC08-5E78-4D8A-8A8D-2ED992E06A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204" y="3099699"/>
              <a:ext cx="669410" cy="669410"/>
            </a:xfrm>
            <a:prstGeom prst="rect">
              <a:avLst/>
            </a:prstGeom>
          </p:spPr>
        </p:pic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4CCE3B-7CC6-491E-B3A0-27037E22C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1262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41C18-4A8E-4538-925D-F99C17C25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002BFEDF-31CA-42A9-97AA-23717771B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4609" y="586077"/>
            <a:ext cx="6828751" cy="132556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92FA32-A51E-4336-86F3-3A3C3B014C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5088" y="2489835"/>
            <a:ext cx="2617200" cy="4164965"/>
          </a:xfrm>
        </p:spPr>
        <p:txBody>
          <a:bodyPr numCol="1" spcCol="324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20000"/>
              </a:lnSpc>
              <a:spcBef>
                <a:spcPts val="1200"/>
              </a:spcBef>
              <a:buFontTx/>
              <a:buNone/>
              <a:defRPr sz="1100" b="1">
                <a:solidFill>
                  <a:schemeClr val="tx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tx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C2ED94-9785-462A-AFF7-1D67A2FF6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5088" y="1940215"/>
            <a:ext cx="6798272" cy="523585"/>
          </a:xfrm>
        </p:spPr>
        <p:txBody>
          <a:bodyPr numCol="1" spcCol="324000">
            <a:noAutofit/>
          </a:bodyPr>
          <a:lstStyle>
            <a:lvl1pPr marL="0" indent="0">
              <a:buFontTx/>
              <a:buNone/>
              <a:defRPr sz="2400" b="0">
                <a:solidFill>
                  <a:schemeClr val="accent1"/>
                </a:solidFill>
              </a:defRPr>
            </a:lvl1pPr>
            <a:lvl2pPr marL="0" indent="0">
              <a:spcBef>
                <a:spcPts val="1800"/>
              </a:spcBef>
              <a:buFontTx/>
              <a:buNone/>
              <a:defRPr sz="1200" b="1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1"/>
                </a:solidFill>
              </a:defRPr>
            </a:lvl3pPr>
            <a:lvl4pPr marL="182563" indent="-182563"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4pPr>
            <a:lvl5pPr marL="304800" indent="-152400">
              <a:buClr>
                <a:schemeClr val="accent1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02ADA8C-0563-47B7-923A-21F51B04A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2244" y="2489835"/>
            <a:ext cx="4194000" cy="4164965"/>
          </a:xfrm>
        </p:spPr>
        <p:txBody>
          <a:bodyPr numCol="1" spcCol="32400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20000"/>
              </a:lnSpc>
              <a:spcBef>
                <a:spcPts val="1200"/>
              </a:spcBef>
              <a:buFontTx/>
              <a:buNone/>
              <a:defRPr sz="1100" b="1">
                <a:solidFill>
                  <a:schemeClr val="tx1"/>
                </a:solidFill>
              </a:defRPr>
            </a:lvl2pPr>
            <a:lvl3pPr marL="0" indent="0">
              <a:lnSpc>
                <a:spcPct val="120000"/>
              </a:lnSpc>
              <a:buFontTx/>
              <a:buNone/>
              <a:defRPr sz="1100">
                <a:solidFill>
                  <a:schemeClr val="tx1"/>
                </a:solidFill>
              </a:defRPr>
            </a:lvl3pPr>
            <a:lvl4pPr marL="182563" indent="-182563">
              <a:lnSpc>
                <a:spcPct val="120000"/>
              </a:lnSpc>
              <a:buClr>
                <a:schemeClr val="accent1"/>
              </a:buClr>
              <a:defRPr sz="1100">
                <a:solidFill>
                  <a:schemeClr val="tx1"/>
                </a:solidFill>
              </a:defRPr>
            </a:lvl4pPr>
            <a:lvl5pPr marL="304800" indent="-152400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693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C0E893-4730-4106-BA61-4F59D15D40A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4CCE3B-7CC6-491E-B3A0-27037E22C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25DF2F7-D07F-4BEF-8D43-08EAC5654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750">
            <a:off x="-4279273" y="-1414483"/>
            <a:ext cx="9913545" cy="991354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682D66-1F49-4C11-A445-F26A4D0A44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4854" y="5340858"/>
            <a:ext cx="2686556" cy="550862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EECB745-2588-4C75-AE97-4FBD980B3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9401" y="5853088"/>
            <a:ext cx="3956364" cy="550862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41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C0E893-4730-4106-BA61-4F59D15D40A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4CCE3B-7CC6-491E-B3A0-27037E22C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40D5DED-84CB-451A-9296-29A89AEB1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750">
            <a:off x="-4436199" y="-1527773"/>
            <a:ext cx="9913545" cy="9913545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7EE4A05-FFD7-4761-A3FA-75F8DD2F86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4854" y="5340858"/>
            <a:ext cx="2686556" cy="550862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DA4F176-BEE6-4CE8-BBAC-F137A58DE2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9401" y="5853088"/>
            <a:ext cx="3956364" cy="550862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49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C0E893-4730-4106-BA61-4F59D15D40A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9BA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4CCE3B-7CC6-491E-B3A0-27037E22C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ED6848-25D7-429D-8A67-55151D00D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750">
            <a:off x="-4436199" y="-1527773"/>
            <a:ext cx="9913545" cy="9913545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B26E6F7-49F7-4504-AA76-B88A339973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4854" y="5340858"/>
            <a:ext cx="2686556" cy="550862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6BBD53E-A374-4050-89A4-54C2383CAC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9401" y="5853088"/>
            <a:ext cx="3956364" cy="550862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96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C0E893-4730-4106-BA61-4F59D15D40A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4CCE3B-7CC6-491E-B3A0-27037E22C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C65D10F-6F6D-42CF-A162-D5FB867A3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83750">
            <a:off x="-4436199" y="-1527773"/>
            <a:ext cx="9913545" cy="9913545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FE542E8-585B-4DA4-9291-6032A5EC3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4854" y="5340858"/>
            <a:ext cx="2686556" cy="550862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40D805-4D09-46FA-9337-8C70FC11C2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39401" y="5853088"/>
            <a:ext cx="3956364" cy="550862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88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Vertical Image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9" y="0"/>
            <a:ext cx="573596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61F3DDE-4CFF-48A6-B78A-C4A8BE147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0251" y="533573"/>
            <a:ext cx="5400674" cy="1385762"/>
          </a:xfrm>
        </p:spPr>
        <p:txBody>
          <a:bodyPr>
            <a:noAutofit/>
          </a:bodyPr>
          <a:lstStyle>
            <a:lvl1pPr marL="0" indent="0" algn="r">
              <a:lnSpc>
                <a:spcPct val="80000"/>
              </a:lnSpc>
              <a:buNone/>
              <a:defRPr sz="4400" b="1"/>
            </a:lvl1pPr>
          </a:lstStyle>
          <a:p>
            <a:pPr lvl="0"/>
            <a:r>
              <a:rPr lang="en-US"/>
              <a:t>Strong to the </a:t>
            </a:r>
            <a:br>
              <a:rPr lang="en-US"/>
            </a:br>
            <a:r>
              <a:rPr lang="en-US"/>
              <a:t>point title here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EF3517-5044-4C58-B19E-60D185389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0251" y="2172832"/>
            <a:ext cx="5400675" cy="3846968"/>
          </a:xfrm>
        </p:spPr>
        <p:txBody>
          <a:bodyPr>
            <a:normAutofit/>
          </a:bodyPr>
          <a:lstStyle>
            <a:lvl1pPr marL="0" indent="0" algn="r" eaLnBrk="1" hangingPunct="1">
              <a:lnSpc>
                <a:spcPct val="150000"/>
              </a:lnSpc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>
              <a:lnSpc>
                <a:spcPct val="150000"/>
              </a:lnSpc>
            </a:pPr>
            <a:r>
              <a:rPr lang="en-GB"/>
              <a:t>Place content here</a:t>
            </a:r>
          </a:p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144387-231F-4EDC-A02A-BE8862198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5459" y="6273322"/>
            <a:ext cx="4061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13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_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9" y="0"/>
            <a:ext cx="573596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61F3DDE-4CFF-48A6-B78A-C4A8BE147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0251" y="533573"/>
            <a:ext cx="5400674" cy="609427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1"/>
            </a:lvl1pPr>
          </a:lstStyle>
          <a:p>
            <a:pPr lvl="0"/>
            <a:r>
              <a:rPr lang="en-US"/>
              <a:t>Title here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EF3517-5044-4C58-B19E-60D185389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0251" y="1428750"/>
            <a:ext cx="5400675" cy="4591050"/>
          </a:xfrm>
        </p:spPr>
        <p:txBody>
          <a:bodyPr>
            <a:normAutofit/>
          </a:bodyPr>
          <a:lstStyle>
            <a:lvl1pPr marL="0" indent="0" algn="l" eaLnBrk="1" hangingPunct="1">
              <a:lnSpc>
                <a:spcPct val="150000"/>
              </a:lnSpc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>
              <a:lnSpc>
                <a:spcPct val="150000"/>
              </a:lnSpc>
            </a:pPr>
            <a:r>
              <a:rPr lang="en-GB"/>
              <a:t>Place content here</a:t>
            </a:r>
          </a:p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7F3A0AE-486A-439E-B767-3D5FDA4CC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5459" y="6273322"/>
            <a:ext cx="4061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86FD45-29D6-43FF-85EF-7CE59569A94F}"/>
              </a:ext>
            </a:extLst>
          </p:cNvPr>
          <p:cNvSpPr/>
          <p:nvPr userDrawn="1"/>
        </p:nvSpPr>
        <p:spPr>
          <a:xfrm>
            <a:off x="6202365" y="4105579"/>
            <a:ext cx="683419" cy="6786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0063C2-A2FF-444D-AABC-EBB4D28D7DA1}"/>
              </a:ext>
            </a:extLst>
          </p:cNvPr>
          <p:cNvSpPr/>
          <p:nvPr userDrawn="1"/>
        </p:nvSpPr>
        <p:spPr>
          <a:xfrm>
            <a:off x="6210866" y="2164557"/>
            <a:ext cx="683419" cy="6786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DC0C6B-ECF9-4127-8A5F-C2185BB3678B}"/>
              </a:ext>
            </a:extLst>
          </p:cNvPr>
          <p:cNvSpPr/>
          <p:nvPr userDrawn="1"/>
        </p:nvSpPr>
        <p:spPr>
          <a:xfrm>
            <a:off x="9087955" y="2153444"/>
            <a:ext cx="683419" cy="6786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F6A2DE-0804-4FBB-A37F-755C78E3766A}"/>
              </a:ext>
            </a:extLst>
          </p:cNvPr>
          <p:cNvSpPr/>
          <p:nvPr userDrawn="1"/>
        </p:nvSpPr>
        <p:spPr>
          <a:xfrm>
            <a:off x="9154629" y="4106069"/>
            <a:ext cx="683419" cy="6786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0433B-AD0A-4220-9E2C-80FF0CC70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7484" y="2901384"/>
            <a:ext cx="2470150" cy="22720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GB" sz="1100"/>
              <a:t>Heading 1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987BD5A-5FDE-440F-8762-A1849CB197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8225" y="3168650"/>
            <a:ext cx="2657475" cy="75629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Place short description here </a:t>
            </a:r>
            <a:r>
              <a:rPr lang="en-US" altLang="en-US" sz="1000">
                <a:latin typeface="+mn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Etiam porta sem malesuada magna mollis euismod. Cum sociis natoque penatibus et magnis </a:t>
            </a:r>
            <a:endParaRPr lang="en-GB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547B0A6-D22A-4A6E-BD39-3A3B930997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8246" y="2901384"/>
            <a:ext cx="2470150" cy="22720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GB" sz="1100"/>
              <a:t>Heading 2</a:t>
            </a:r>
            <a:endParaRPr lang="en-GB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0215CBBE-97B9-4085-99B0-754DB85F8D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28987" y="3168650"/>
            <a:ext cx="2657475" cy="75629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Place short description here </a:t>
            </a:r>
            <a:r>
              <a:rPr lang="en-US" altLang="en-US" sz="1000">
                <a:latin typeface="+mn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Etiam porta sem malesuada magna mollis euismod. Cum sociis natoque penatibus et magnis </a:t>
            </a:r>
            <a:endParaRPr lang="en-GB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ED8625D-E3FB-46E0-9CEE-7319E39BCE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8226" y="4850550"/>
            <a:ext cx="2470150" cy="22720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GB" sz="1100"/>
              <a:t>Heading 3</a:t>
            </a:r>
            <a:endParaRPr lang="en-GB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7C52E4C6-2FAF-454F-BAC9-373730EAEE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08967" y="5117816"/>
            <a:ext cx="2657475" cy="75629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Place short description here </a:t>
            </a:r>
            <a:r>
              <a:rPr lang="en-US" altLang="en-US" sz="1000">
                <a:latin typeface="+mn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Etiam porta sem malesuada magna mollis euismod. Cum sociis natoque penatibus et magnis </a:t>
            </a:r>
            <a:endParaRPr lang="en-GB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CD828BF-8A72-48C3-9466-CD66275F50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28246" y="4850550"/>
            <a:ext cx="2470150" cy="22720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GB" sz="1100"/>
              <a:t>Heading 4</a:t>
            </a:r>
            <a:endParaRPr lang="en-GB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BBD41B6-FE10-4E90-AF85-7F62BF8805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28987" y="5117816"/>
            <a:ext cx="2657475" cy="75629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Place short description here </a:t>
            </a:r>
            <a:r>
              <a:rPr lang="en-US" altLang="en-US" sz="1000">
                <a:latin typeface="+mn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Etiam porta sem malesuada magna mollis euismod. Cum sociis natoque penatibus et magnis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2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ew v2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D7800F6-B3D2-40AF-A0CC-17D8F0382E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811120"/>
          </a:xfrm>
          <a:custGeom>
            <a:avLst/>
            <a:gdLst>
              <a:gd name="connsiteX0" fmla="*/ 0 w 12192000"/>
              <a:gd name="connsiteY0" fmla="*/ 0 h 4811120"/>
              <a:gd name="connsiteX1" fmla="*/ 12192000 w 12192000"/>
              <a:gd name="connsiteY1" fmla="*/ 0 h 4811120"/>
              <a:gd name="connsiteX2" fmla="*/ 12192000 w 12192000"/>
              <a:gd name="connsiteY2" fmla="*/ 4811120 h 4811120"/>
              <a:gd name="connsiteX3" fmla="*/ 12139699 w 12192000"/>
              <a:gd name="connsiteY3" fmla="*/ 4800762 h 4811120"/>
              <a:gd name="connsiteX4" fmla="*/ 10893173 w 12192000"/>
              <a:gd name="connsiteY4" fmla="*/ 4602171 h 4811120"/>
              <a:gd name="connsiteX5" fmla="*/ 9675811 w 12192000"/>
              <a:gd name="connsiteY5" fmla="*/ 4460265 h 4811120"/>
              <a:gd name="connsiteX6" fmla="*/ 8159215 w 12192000"/>
              <a:gd name="connsiteY6" fmla="*/ 4336612 h 4811120"/>
              <a:gd name="connsiteX7" fmla="*/ 6146553 w 12192000"/>
              <a:gd name="connsiteY7" fmla="*/ 4243036 h 4811120"/>
              <a:gd name="connsiteX8" fmla="*/ 4060202 w 12192000"/>
              <a:gd name="connsiteY8" fmla="*/ 4212597 h 4811120"/>
              <a:gd name="connsiteX9" fmla="*/ 3364671 w 12192000"/>
              <a:gd name="connsiteY9" fmla="*/ 4218100 h 4811120"/>
              <a:gd name="connsiteX10" fmla="*/ 1110079 w 12192000"/>
              <a:gd name="connsiteY10" fmla="*/ 4271186 h 4811120"/>
              <a:gd name="connsiteX11" fmla="*/ 33018 w 12192000"/>
              <a:gd name="connsiteY11" fmla="*/ 4321059 h 4811120"/>
              <a:gd name="connsiteX12" fmla="*/ 0 w 12192000"/>
              <a:gd name="connsiteY12" fmla="*/ 4323758 h 481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4811120">
                <a:moveTo>
                  <a:pt x="0" y="0"/>
                </a:moveTo>
                <a:lnTo>
                  <a:pt x="12192000" y="0"/>
                </a:lnTo>
                <a:lnTo>
                  <a:pt x="12192000" y="4811120"/>
                </a:lnTo>
                <a:lnTo>
                  <a:pt x="12139699" y="4800762"/>
                </a:lnTo>
                <a:cubicBezTo>
                  <a:pt x="11724319" y="4733408"/>
                  <a:pt x="11309837" y="4660142"/>
                  <a:pt x="10893173" y="4602171"/>
                </a:cubicBezTo>
                <a:cubicBezTo>
                  <a:pt x="10488712" y="4546000"/>
                  <a:pt x="10082453" y="4499083"/>
                  <a:pt x="9675811" y="4460265"/>
                </a:cubicBezTo>
                <a:cubicBezTo>
                  <a:pt x="9171005" y="4412192"/>
                  <a:pt x="8665175" y="4372731"/>
                  <a:pt x="8159215" y="4336612"/>
                </a:cubicBezTo>
                <a:cubicBezTo>
                  <a:pt x="7489185" y="4288796"/>
                  <a:pt x="6817996" y="4262831"/>
                  <a:pt x="6146553" y="4243036"/>
                </a:cubicBezTo>
                <a:cubicBezTo>
                  <a:pt x="5451211" y="4222406"/>
                  <a:pt x="4755725" y="4211320"/>
                  <a:pt x="4060202" y="4212597"/>
                </a:cubicBezTo>
                <a:cubicBezTo>
                  <a:pt x="3828361" y="4213023"/>
                  <a:pt x="3596516" y="4214823"/>
                  <a:pt x="3364671" y="4218100"/>
                </a:cubicBezTo>
                <a:cubicBezTo>
                  <a:pt x="2613054" y="4228769"/>
                  <a:pt x="1861566" y="4249592"/>
                  <a:pt x="1110079" y="4271186"/>
                </a:cubicBezTo>
                <a:cubicBezTo>
                  <a:pt x="750844" y="4281470"/>
                  <a:pt x="391995" y="4303963"/>
                  <a:pt x="33018" y="4321059"/>
                </a:cubicBezTo>
                <a:lnTo>
                  <a:pt x="0" y="43237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4A4D96-A50E-4DC9-80DF-D0691CBE3823}"/>
              </a:ext>
            </a:extLst>
          </p:cNvPr>
          <p:cNvSpPr/>
          <p:nvPr userDrawn="1"/>
        </p:nvSpPr>
        <p:spPr>
          <a:xfrm>
            <a:off x="12192000" y="4811121"/>
            <a:ext cx="121920" cy="26147"/>
          </a:xfrm>
          <a:custGeom>
            <a:avLst/>
            <a:gdLst>
              <a:gd name="connsiteX0" fmla="*/ 0 w 121920"/>
              <a:gd name="connsiteY0" fmla="*/ 0 h 26147"/>
              <a:gd name="connsiteX1" fmla="*/ 35002 w 121920"/>
              <a:gd name="connsiteY1" fmla="*/ 6931 h 26147"/>
              <a:gd name="connsiteX2" fmla="*/ 121920 w 121920"/>
              <a:gd name="connsiteY2" fmla="*/ 26147 h 26147"/>
              <a:gd name="connsiteX3" fmla="*/ 0 w 121920"/>
              <a:gd name="connsiteY3" fmla="*/ 26147 h 26147"/>
              <a:gd name="connsiteX4" fmla="*/ 0 w 121920"/>
              <a:gd name="connsiteY4" fmla="*/ 0 h 2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" h="26147">
                <a:moveTo>
                  <a:pt x="0" y="0"/>
                </a:moveTo>
                <a:lnTo>
                  <a:pt x="35002" y="6931"/>
                </a:lnTo>
                <a:cubicBezTo>
                  <a:pt x="63975" y="13326"/>
                  <a:pt x="92884" y="20042"/>
                  <a:pt x="121920" y="26147"/>
                </a:cubicBezTo>
                <a:lnTo>
                  <a:pt x="0" y="261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35C9D0-A175-4C01-AEA9-8CC7DA05A5E8}"/>
              </a:ext>
            </a:extLst>
          </p:cNvPr>
          <p:cNvSpPr/>
          <p:nvPr userDrawn="1"/>
        </p:nvSpPr>
        <p:spPr>
          <a:xfrm>
            <a:off x="-2" y="4212498"/>
            <a:ext cx="12313922" cy="2645502"/>
          </a:xfrm>
          <a:custGeom>
            <a:avLst/>
            <a:gdLst>
              <a:gd name="connsiteX0" fmla="*/ 4060204 w 12313922"/>
              <a:gd name="connsiteY0" fmla="*/ 99 h 2645502"/>
              <a:gd name="connsiteX1" fmla="*/ 6146555 w 12313922"/>
              <a:gd name="connsiteY1" fmla="*/ 30538 h 2645502"/>
              <a:gd name="connsiteX2" fmla="*/ 8159217 w 12313922"/>
              <a:gd name="connsiteY2" fmla="*/ 124114 h 2645502"/>
              <a:gd name="connsiteX3" fmla="*/ 9675813 w 12313922"/>
              <a:gd name="connsiteY3" fmla="*/ 247767 h 2645502"/>
              <a:gd name="connsiteX4" fmla="*/ 10893175 w 12313922"/>
              <a:gd name="connsiteY4" fmla="*/ 389673 h 2645502"/>
              <a:gd name="connsiteX5" fmla="*/ 12139701 w 12313922"/>
              <a:gd name="connsiteY5" fmla="*/ 588264 h 2645502"/>
              <a:gd name="connsiteX6" fmla="*/ 12313922 w 12313922"/>
              <a:gd name="connsiteY6" fmla="*/ 624769 h 2645502"/>
              <a:gd name="connsiteX7" fmla="*/ 12192001 w 12313922"/>
              <a:gd name="connsiteY7" fmla="*/ 624769 h 2645502"/>
              <a:gd name="connsiteX8" fmla="*/ 12192001 w 12313922"/>
              <a:gd name="connsiteY8" fmla="*/ 2645502 h 2645502"/>
              <a:gd name="connsiteX9" fmla="*/ 0 w 12313922"/>
              <a:gd name="connsiteY9" fmla="*/ 2645502 h 2645502"/>
              <a:gd name="connsiteX10" fmla="*/ 0 w 12313922"/>
              <a:gd name="connsiteY10" fmla="*/ 624769 h 2645502"/>
              <a:gd name="connsiteX11" fmla="*/ 0 w 12313922"/>
              <a:gd name="connsiteY11" fmla="*/ 603342 h 2645502"/>
              <a:gd name="connsiteX12" fmla="*/ 0 w 12313922"/>
              <a:gd name="connsiteY12" fmla="*/ 111260 h 2645502"/>
              <a:gd name="connsiteX13" fmla="*/ 33020 w 12313922"/>
              <a:gd name="connsiteY13" fmla="*/ 108561 h 2645502"/>
              <a:gd name="connsiteX14" fmla="*/ 1110081 w 12313922"/>
              <a:gd name="connsiteY14" fmla="*/ 58688 h 2645502"/>
              <a:gd name="connsiteX15" fmla="*/ 3364673 w 12313922"/>
              <a:gd name="connsiteY15" fmla="*/ 5602 h 2645502"/>
              <a:gd name="connsiteX16" fmla="*/ 4060204 w 12313922"/>
              <a:gd name="connsiteY16" fmla="*/ 99 h 2645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313922" h="2645502">
                <a:moveTo>
                  <a:pt x="4060204" y="99"/>
                </a:moveTo>
                <a:cubicBezTo>
                  <a:pt x="4755727" y="-1178"/>
                  <a:pt x="5451213" y="9908"/>
                  <a:pt x="6146555" y="30538"/>
                </a:cubicBezTo>
                <a:cubicBezTo>
                  <a:pt x="6817998" y="50333"/>
                  <a:pt x="7489187" y="76298"/>
                  <a:pt x="8159217" y="124114"/>
                </a:cubicBezTo>
                <a:cubicBezTo>
                  <a:pt x="8665177" y="160233"/>
                  <a:pt x="9171007" y="199694"/>
                  <a:pt x="9675813" y="247767"/>
                </a:cubicBezTo>
                <a:cubicBezTo>
                  <a:pt x="10082455" y="286585"/>
                  <a:pt x="10488714" y="333502"/>
                  <a:pt x="10893175" y="389673"/>
                </a:cubicBezTo>
                <a:cubicBezTo>
                  <a:pt x="11309839" y="447644"/>
                  <a:pt x="11724321" y="520910"/>
                  <a:pt x="12139701" y="588264"/>
                </a:cubicBezTo>
                <a:cubicBezTo>
                  <a:pt x="12198288" y="597905"/>
                  <a:pt x="12255849" y="612558"/>
                  <a:pt x="12313922" y="624769"/>
                </a:cubicBezTo>
                <a:lnTo>
                  <a:pt x="12192001" y="624769"/>
                </a:lnTo>
                <a:lnTo>
                  <a:pt x="12192001" y="2645502"/>
                </a:lnTo>
                <a:lnTo>
                  <a:pt x="0" y="2645502"/>
                </a:lnTo>
                <a:lnTo>
                  <a:pt x="0" y="624769"/>
                </a:lnTo>
                <a:lnTo>
                  <a:pt x="0" y="603342"/>
                </a:lnTo>
                <a:lnTo>
                  <a:pt x="0" y="111260"/>
                </a:lnTo>
                <a:cubicBezTo>
                  <a:pt x="12720" y="110232"/>
                  <a:pt x="22870" y="109075"/>
                  <a:pt x="33020" y="108561"/>
                </a:cubicBezTo>
                <a:cubicBezTo>
                  <a:pt x="391997" y="91465"/>
                  <a:pt x="750846" y="68972"/>
                  <a:pt x="1110081" y="58688"/>
                </a:cubicBezTo>
                <a:cubicBezTo>
                  <a:pt x="1861568" y="37094"/>
                  <a:pt x="2613056" y="16271"/>
                  <a:pt x="3364673" y="5602"/>
                </a:cubicBezTo>
                <a:cubicBezTo>
                  <a:pt x="3596518" y="2325"/>
                  <a:pt x="3828363" y="525"/>
                  <a:pt x="4060204" y="99"/>
                </a:cubicBezTo>
                <a:close/>
              </a:path>
            </a:pathLst>
          </a:custGeom>
          <a:solidFill>
            <a:schemeClr val="bg1"/>
          </a:solidFill>
          <a:ln w="1271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F6BE92-0986-4758-920A-820A170EF25C}"/>
              </a:ext>
            </a:extLst>
          </p:cNvPr>
          <p:cNvSpPr/>
          <p:nvPr userDrawn="1"/>
        </p:nvSpPr>
        <p:spPr>
          <a:xfrm>
            <a:off x="12192000" y="4750159"/>
            <a:ext cx="216000" cy="52288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1198F23-E15C-4EF3-A5C1-76DEC61811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323" y="1474471"/>
            <a:ext cx="4633277" cy="1845690"/>
          </a:xfrm>
        </p:spPr>
        <p:txBody>
          <a:bodyPr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FontTx/>
              <a:buNone/>
              <a:defRPr sz="14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789CD7F-5BAE-4F38-8779-8D67C0A05A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554" y="5393603"/>
            <a:ext cx="1750695" cy="61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9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Vertical SmartArt/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61F3DDE-4CFF-48A6-B78A-C4A8BE147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0251" y="533573"/>
            <a:ext cx="5400674" cy="609427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1"/>
            </a:lvl1pPr>
          </a:lstStyle>
          <a:p>
            <a:pPr lvl="0"/>
            <a:r>
              <a:rPr lang="en-US"/>
              <a:t>Title here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EF3517-5044-4C58-B19E-60D185389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00251" y="1428750"/>
            <a:ext cx="5400675" cy="4591050"/>
          </a:xfrm>
        </p:spPr>
        <p:txBody>
          <a:bodyPr>
            <a:normAutofit/>
          </a:bodyPr>
          <a:lstStyle>
            <a:lvl1pPr marL="0" indent="0" algn="l" eaLnBrk="1" hangingPunct="1">
              <a:lnSpc>
                <a:spcPct val="150000"/>
              </a:lnSpc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>
              <a:lnSpc>
                <a:spcPct val="150000"/>
              </a:lnSpc>
            </a:pPr>
            <a:r>
              <a:rPr lang="en-GB"/>
              <a:t>Place content here</a:t>
            </a:r>
          </a:p>
          <a:p>
            <a:pPr lvl="0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A4C91-33A0-4463-A6B7-EE0AA0E648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0"/>
            <a:ext cx="5734050" cy="685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E78C5E-A674-4824-833B-956496718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5459" y="6273322"/>
            <a:ext cx="4061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85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irc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B061EB-5E6A-4FB0-9086-465780A64E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CC6816-1431-4AC6-B289-DFB331D87800}"/>
              </a:ext>
            </a:extLst>
          </p:cNvPr>
          <p:cNvSpPr/>
          <p:nvPr userDrawn="1"/>
        </p:nvSpPr>
        <p:spPr>
          <a:xfrm>
            <a:off x="5297810" y="-1280158"/>
            <a:ext cx="9418315" cy="94183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6A11D-4F4A-430A-98DA-B979159D11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51787" y="1381124"/>
            <a:ext cx="4378164" cy="44192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lnSpc>
                <a:spcPct val="150000"/>
              </a:lnSpc>
              <a:buNone/>
              <a:defRPr sz="1400"/>
            </a:lvl2pPr>
            <a:lvl3pPr marL="914400" indent="0">
              <a:lnSpc>
                <a:spcPct val="150000"/>
              </a:lnSpc>
              <a:buNone/>
              <a:defRPr sz="1400"/>
            </a:lvl3pPr>
            <a:lvl4pPr marL="1371600" indent="0">
              <a:lnSpc>
                <a:spcPct val="150000"/>
              </a:lnSpc>
              <a:buNone/>
              <a:defRPr sz="1400"/>
            </a:lvl4pPr>
            <a:lvl5pPr marL="1828800" indent="0">
              <a:lnSpc>
                <a:spcPct val="15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5B9B126-55B5-421C-9CA7-7A2E9E53C0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787" y="707403"/>
            <a:ext cx="4378164" cy="545133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r>
              <a:rPr lang="en-US" altLang="en-US"/>
              <a:t>Title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32622F-E58B-4417-9058-E28FE61393B8}"/>
              </a:ext>
            </a:extLst>
          </p:cNvPr>
          <p:cNvSpPr/>
          <p:nvPr userDrawn="1"/>
        </p:nvSpPr>
        <p:spPr>
          <a:xfrm>
            <a:off x="11360385" y="6031149"/>
            <a:ext cx="826851" cy="82685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376AE-1A45-4500-AEFF-8AEB9074AA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130" y="6171413"/>
            <a:ext cx="547359" cy="5473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AFA303-BC82-4827-AAA6-8DF244D12E25}"/>
              </a:ext>
            </a:extLst>
          </p:cNvPr>
          <p:cNvGrpSpPr/>
          <p:nvPr userDrawn="1"/>
        </p:nvGrpSpPr>
        <p:grpSpPr>
          <a:xfrm>
            <a:off x="1156696" y="6423628"/>
            <a:ext cx="288904" cy="64747"/>
            <a:chOff x="245800" y="268465"/>
            <a:chExt cx="581718" cy="130369"/>
          </a:xfrm>
          <a:solidFill>
            <a:schemeClr val="bg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5879E4A-4B74-483A-A39E-F430AB8602A7}"/>
                </a:ext>
              </a:extLst>
            </p:cNvPr>
            <p:cNvSpPr/>
            <p:nvPr/>
          </p:nvSpPr>
          <p:spPr>
            <a:xfrm>
              <a:off x="245800" y="273680"/>
              <a:ext cx="125154" cy="12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11A74AC-6ADD-4A4C-A475-D47FD851E2CE}"/>
                </a:ext>
              </a:extLst>
            </p:cNvPr>
            <p:cNvSpPr/>
            <p:nvPr/>
          </p:nvSpPr>
          <p:spPr>
            <a:xfrm>
              <a:off x="474082" y="268465"/>
              <a:ext cx="125154" cy="12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07DCC4-9EA2-4702-97A7-BAB138FD7151}"/>
                </a:ext>
              </a:extLst>
            </p:cNvPr>
            <p:cNvSpPr/>
            <p:nvPr/>
          </p:nvSpPr>
          <p:spPr>
            <a:xfrm>
              <a:off x="702365" y="268465"/>
              <a:ext cx="125153" cy="12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0903442-EC4C-487E-B710-85AA605A1890}"/>
              </a:ext>
            </a:extLst>
          </p:cNvPr>
          <p:cNvSpPr/>
          <p:nvPr userDrawn="1"/>
        </p:nvSpPr>
        <p:spPr>
          <a:xfrm>
            <a:off x="10814693" y="6193630"/>
            <a:ext cx="498380" cy="4983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9C5BD-CB42-4031-99A8-62CB94F3B418}"/>
              </a:ext>
            </a:extLst>
          </p:cNvPr>
          <p:cNvSpPr/>
          <p:nvPr userDrawn="1"/>
        </p:nvSpPr>
        <p:spPr>
          <a:xfrm>
            <a:off x="127600" y="6254087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1"/>
                </a:solidFill>
              </a:rPr>
              <a:t>pay360.com</a:t>
            </a:r>
            <a:r>
              <a:rPr lang="en-US" altLang="en-US" sz="1600">
                <a:solidFill>
                  <a:schemeClr val="bg1"/>
                </a:solidFill>
              </a:rPr>
              <a:t> 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3FE098-AD3F-49AB-8D67-F6A42A307D86}"/>
              </a:ext>
            </a:extLst>
          </p:cNvPr>
          <p:cNvSpPr/>
          <p:nvPr userDrawn="1"/>
        </p:nvSpPr>
        <p:spPr>
          <a:xfrm>
            <a:off x="10417149" y="6281258"/>
            <a:ext cx="345980" cy="3459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27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circ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B061EB-5E6A-4FB0-9086-465780A64E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CC6816-1431-4AC6-B289-DFB331D87800}"/>
              </a:ext>
            </a:extLst>
          </p:cNvPr>
          <p:cNvSpPr/>
          <p:nvPr userDrawn="1"/>
        </p:nvSpPr>
        <p:spPr>
          <a:xfrm>
            <a:off x="-2531740" y="-1280158"/>
            <a:ext cx="9418315" cy="94183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6A11D-4F4A-430A-98DA-B979159D114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986" y="1381124"/>
            <a:ext cx="4077883" cy="44192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lnSpc>
                <a:spcPct val="150000"/>
              </a:lnSpc>
              <a:buNone/>
              <a:defRPr sz="1400"/>
            </a:lvl2pPr>
            <a:lvl3pPr marL="914400" indent="0">
              <a:lnSpc>
                <a:spcPct val="150000"/>
              </a:lnSpc>
              <a:buNone/>
              <a:defRPr sz="1400"/>
            </a:lvl3pPr>
            <a:lvl4pPr marL="1371600" indent="0">
              <a:lnSpc>
                <a:spcPct val="150000"/>
              </a:lnSpc>
              <a:buNone/>
              <a:defRPr sz="1400"/>
            </a:lvl4pPr>
            <a:lvl5pPr marL="1828800" indent="0">
              <a:lnSpc>
                <a:spcPct val="150000"/>
              </a:lnSpc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5B9B126-55B5-421C-9CA7-7A2E9E53C0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986" y="707403"/>
            <a:ext cx="4077883" cy="545133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r>
              <a:rPr lang="en-US" altLang="en-US"/>
              <a:t>Title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32622F-E58B-4417-9058-E28FE61393B8}"/>
              </a:ext>
            </a:extLst>
          </p:cNvPr>
          <p:cNvSpPr/>
          <p:nvPr userDrawn="1"/>
        </p:nvSpPr>
        <p:spPr>
          <a:xfrm>
            <a:off x="11360385" y="6031149"/>
            <a:ext cx="826851" cy="826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376AE-1A45-4500-AEFF-8AEB9074AA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130" y="6171413"/>
            <a:ext cx="547359" cy="5473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AFA303-BC82-4827-AAA6-8DF244D12E25}"/>
              </a:ext>
            </a:extLst>
          </p:cNvPr>
          <p:cNvGrpSpPr/>
          <p:nvPr userDrawn="1"/>
        </p:nvGrpSpPr>
        <p:grpSpPr>
          <a:xfrm>
            <a:off x="1156696" y="6423628"/>
            <a:ext cx="288904" cy="64747"/>
            <a:chOff x="245800" y="268465"/>
            <a:chExt cx="581718" cy="130369"/>
          </a:xfrm>
          <a:solidFill>
            <a:schemeClr val="accent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5879E4A-4B74-483A-A39E-F430AB8602A7}"/>
                </a:ext>
              </a:extLst>
            </p:cNvPr>
            <p:cNvSpPr/>
            <p:nvPr/>
          </p:nvSpPr>
          <p:spPr>
            <a:xfrm>
              <a:off x="245800" y="273680"/>
              <a:ext cx="125154" cy="12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11A74AC-6ADD-4A4C-A475-D47FD851E2CE}"/>
                </a:ext>
              </a:extLst>
            </p:cNvPr>
            <p:cNvSpPr/>
            <p:nvPr/>
          </p:nvSpPr>
          <p:spPr>
            <a:xfrm>
              <a:off x="474082" y="268465"/>
              <a:ext cx="125154" cy="12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07DCC4-9EA2-4702-97A7-BAB138FD7151}"/>
                </a:ext>
              </a:extLst>
            </p:cNvPr>
            <p:cNvSpPr/>
            <p:nvPr/>
          </p:nvSpPr>
          <p:spPr>
            <a:xfrm>
              <a:off x="702365" y="268465"/>
              <a:ext cx="125153" cy="12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0903442-EC4C-487E-B710-85AA605A1890}"/>
              </a:ext>
            </a:extLst>
          </p:cNvPr>
          <p:cNvSpPr/>
          <p:nvPr userDrawn="1"/>
        </p:nvSpPr>
        <p:spPr>
          <a:xfrm>
            <a:off x="10814693" y="6193630"/>
            <a:ext cx="498380" cy="498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9C5BD-CB42-4031-99A8-62CB94F3B418}"/>
              </a:ext>
            </a:extLst>
          </p:cNvPr>
          <p:cNvSpPr/>
          <p:nvPr userDrawn="1"/>
        </p:nvSpPr>
        <p:spPr>
          <a:xfrm>
            <a:off x="127600" y="6254087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tx1">
                    <a:lumMod val="40000"/>
                    <a:lumOff val="60000"/>
                  </a:schemeClr>
                </a:solidFill>
              </a:rPr>
              <a:t>pay360.com</a:t>
            </a:r>
            <a:r>
              <a:rPr lang="en-US" altLang="en-US" sz="16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endParaRPr lang="en-GB" sz="160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3FE098-AD3F-49AB-8D67-F6A42A307D86}"/>
              </a:ext>
            </a:extLst>
          </p:cNvPr>
          <p:cNvSpPr/>
          <p:nvPr userDrawn="1"/>
        </p:nvSpPr>
        <p:spPr>
          <a:xfrm>
            <a:off x="10417149" y="6281258"/>
            <a:ext cx="345980" cy="3459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29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_Log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6C374D-BD16-4B88-810C-0314F39D5552}"/>
              </a:ext>
            </a:extLst>
          </p:cNvPr>
          <p:cNvSpPr/>
          <p:nvPr userDrawn="1"/>
        </p:nvSpPr>
        <p:spPr>
          <a:xfrm>
            <a:off x="0" y="5398937"/>
            <a:ext cx="12192000" cy="1459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BADDA-64BD-45D8-9D27-E0C647B48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35102"/>
            <a:ext cx="6096000" cy="21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28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B41BD-4840-4C35-A54A-FAC5D8390C73}"/>
              </a:ext>
            </a:extLst>
          </p:cNvPr>
          <p:cNvSpPr/>
          <p:nvPr userDrawn="1"/>
        </p:nvSpPr>
        <p:spPr>
          <a:xfrm>
            <a:off x="8112919" y="2717800"/>
            <a:ext cx="4079081" cy="4140200"/>
          </a:xfrm>
          <a:prstGeom prst="rect">
            <a:avLst/>
          </a:prstGeom>
          <a:solidFill>
            <a:srgbClr val="9BA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id-ID" sz="90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A3BFFBD-FA30-47C8-B628-A6E60A24C6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97938" y="5107781"/>
            <a:ext cx="2509043" cy="10929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Content </a:t>
            </a:r>
            <a:r>
              <a:rPr lang="en-US" altLang="en-US" sz="900">
                <a:latin typeface="+mn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Etiam porta sem malesuada magna mollis euismod. Cum sociis natoque penatibus et magnis </a:t>
            </a:r>
          </a:p>
          <a:p>
            <a:pPr lvl="0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BDA512-A91B-4156-9D25-E64EF563395C}"/>
              </a:ext>
            </a:extLst>
          </p:cNvPr>
          <p:cNvSpPr/>
          <p:nvPr userDrawn="1"/>
        </p:nvSpPr>
        <p:spPr>
          <a:xfrm>
            <a:off x="4048125" y="2717800"/>
            <a:ext cx="4064794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id-ID" sz="9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42745A7-F5F1-49C0-807A-57C4FA5023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41478" y="5107782"/>
            <a:ext cx="2509043" cy="10929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Content </a:t>
            </a:r>
            <a:r>
              <a:rPr lang="en-US" altLang="en-US" sz="900">
                <a:latin typeface="+mn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Etiam porta sem malesuada magna mollis euismod. Cum sociis natoque penatibus et magnis </a:t>
            </a:r>
          </a:p>
          <a:p>
            <a:pPr lvl="0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D06AD6-D4DD-469D-BB18-0CEE8F53AF95}"/>
              </a:ext>
            </a:extLst>
          </p:cNvPr>
          <p:cNvSpPr/>
          <p:nvPr userDrawn="1"/>
        </p:nvSpPr>
        <p:spPr>
          <a:xfrm>
            <a:off x="0" y="2717800"/>
            <a:ext cx="4064794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id-ID" sz="9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7CF357-AC86-450B-ADA0-C79A4A773B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744" y="5113640"/>
            <a:ext cx="2509043" cy="108713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>
                <a:solidFill>
                  <a:schemeClr val="bg1"/>
                </a:solidFill>
              </a:defRPr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Content </a:t>
            </a:r>
            <a:r>
              <a:rPr lang="en-US" altLang="en-US" sz="900">
                <a:latin typeface="+mn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Etiam porta sem malesuada magna mollis euismod. Cum sociis natoque penatibus et magnis </a:t>
            </a:r>
          </a:p>
          <a:p>
            <a:pPr lvl="0"/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4CD78A6-7CBA-47E9-B45D-471C44EE3F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687" y="458691"/>
            <a:ext cx="4006614" cy="1819275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4400" b="1"/>
            </a:lvl1pPr>
          </a:lstStyle>
          <a:p>
            <a:pPr lvl="0"/>
            <a:r>
              <a:rPr lang="en-US"/>
              <a:t>Some of our key features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BDEBAD2-FA7F-4BCE-8DCF-901AC92663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0744" y="4176396"/>
            <a:ext cx="2509838" cy="37941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Header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B6FA11D-F666-4F14-87AA-139EAAB255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41478" y="4176396"/>
            <a:ext cx="2509838" cy="37941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Header here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74DBBE25-E803-463E-BF61-4E0CFEB0E7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07462" y="4176395"/>
            <a:ext cx="2509838" cy="37941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Header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2DE3BD-9683-4F6E-BE51-6DB837DC188D}"/>
              </a:ext>
            </a:extLst>
          </p:cNvPr>
          <p:cNvGrpSpPr/>
          <p:nvPr userDrawn="1"/>
        </p:nvGrpSpPr>
        <p:grpSpPr>
          <a:xfrm>
            <a:off x="1980813" y="4787301"/>
            <a:ext cx="288904" cy="64747"/>
            <a:chOff x="245799" y="268465"/>
            <a:chExt cx="581719" cy="130369"/>
          </a:xfrm>
          <a:solidFill>
            <a:schemeClr val="bg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924F7D-3AB1-496D-B6B7-D2EFC743371F}"/>
                </a:ext>
              </a:extLst>
            </p:cNvPr>
            <p:cNvSpPr/>
            <p:nvPr/>
          </p:nvSpPr>
          <p:spPr>
            <a:xfrm>
              <a:off x="245799" y="273680"/>
              <a:ext cx="125153" cy="125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8D3484B-7A25-40D3-8435-6DBF572F6545}"/>
                </a:ext>
              </a:extLst>
            </p:cNvPr>
            <p:cNvSpPr/>
            <p:nvPr/>
          </p:nvSpPr>
          <p:spPr>
            <a:xfrm>
              <a:off x="474082" y="268465"/>
              <a:ext cx="125153" cy="12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EEA21E0-DF6D-4617-8672-D50F58D68E0D}"/>
                </a:ext>
              </a:extLst>
            </p:cNvPr>
            <p:cNvSpPr/>
            <p:nvPr/>
          </p:nvSpPr>
          <p:spPr>
            <a:xfrm>
              <a:off x="702365" y="268465"/>
              <a:ext cx="125153" cy="12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3A7044-6840-4EB8-A88C-8E27ECBA36D1}"/>
              </a:ext>
            </a:extLst>
          </p:cNvPr>
          <p:cNvGrpSpPr/>
          <p:nvPr userDrawn="1"/>
        </p:nvGrpSpPr>
        <p:grpSpPr>
          <a:xfrm>
            <a:off x="5954688" y="4753631"/>
            <a:ext cx="288904" cy="64747"/>
            <a:chOff x="245799" y="268465"/>
            <a:chExt cx="581719" cy="130369"/>
          </a:xfrm>
          <a:solidFill>
            <a:schemeClr val="bg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F779FA-BF50-4CB5-AC28-CF0EB636DC17}"/>
                </a:ext>
              </a:extLst>
            </p:cNvPr>
            <p:cNvSpPr/>
            <p:nvPr/>
          </p:nvSpPr>
          <p:spPr>
            <a:xfrm>
              <a:off x="245799" y="273680"/>
              <a:ext cx="125153" cy="125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F175E3-DED1-4DEC-B081-B891EDC8B4BA}"/>
                </a:ext>
              </a:extLst>
            </p:cNvPr>
            <p:cNvSpPr/>
            <p:nvPr/>
          </p:nvSpPr>
          <p:spPr>
            <a:xfrm>
              <a:off x="474082" y="268465"/>
              <a:ext cx="125153" cy="12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F77B7-A2B3-4870-9338-67D454D8F348}"/>
                </a:ext>
              </a:extLst>
            </p:cNvPr>
            <p:cNvSpPr/>
            <p:nvPr/>
          </p:nvSpPr>
          <p:spPr>
            <a:xfrm>
              <a:off x="702365" y="268465"/>
              <a:ext cx="125153" cy="12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5DE129-0F8B-465C-9348-8CA3B67D1A5C}"/>
              </a:ext>
            </a:extLst>
          </p:cNvPr>
          <p:cNvGrpSpPr/>
          <p:nvPr userDrawn="1"/>
        </p:nvGrpSpPr>
        <p:grpSpPr>
          <a:xfrm>
            <a:off x="10008007" y="4753631"/>
            <a:ext cx="288904" cy="64747"/>
            <a:chOff x="245799" y="268465"/>
            <a:chExt cx="581719" cy="130369"/>
          </a:xfrm>
          <a:solidFill>
            <a:schemeClr val="bg1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B3F4CF-7D0B-4C10-B354-F7F9807CD5BD}"/>
                </a:ext>
              </a:extLst>
            </p:cNvPr>
            <p:cNvSpPr/>
            <p:nvPr/>
          </p:nvSpPr>
          <p:spPr>
            <a:xfrm>
              <a:off x="245799" y="273680"/>
              <a:ext cx="125153" cy="125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FCCE85-F94E-49E9-8B35-4598C09E820E}"/>
                </a:ext>
              </a:extLst>
            </p:cNvPr>
            <p:cNvSpPr/>
            <p:nvPr/>
          </p:nvSpPr>
          <p:spPr>
            <a:xfrm>
              <a:off x="474082" y="268465"/>
              <a:ext cx="125153" cy="12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B8079F7-9A58-4AD1-A315-4E7A93B3066F}"/>
                </a:ext>
              </a:extLst>
            </p:cNvPr>
            <p:cNvSpPr/>
            <p:nvPr/>
          </p:nvSpPr>
          <p:spPr>
            <a:xfrm>
              <a:off x="702365" y="268465"/>
              <a:ext cx="125153" cy="12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DB13D4B-ADDB-4618-8C3C-BD9A68BC7611}"/>
              </a:ext>
            </a:extLst>
          </p:cNvPr>
          <p:cNvGrpSpPr/>
          <p:nvPr userDrawn="1"/>
        </p:nvGrpSpPr>
        <p:grpSpPr>
          <a:xfrm>
            <a:off x="794396" y="1780534"/>
            <a:ext cx="464036" cy="109742"/>
            <a:chOff x="1160144" y="6422705"/>
            <a:chExt cx="281941" cy="6667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3DF1018-9AB4-4443-B4AC-1677BDE940FB}"/>
                </a:ext>
              </a:extLst>
            </p:cNvPr>
            <p:cNvSpPr/>
            <p:nvPr/>
          </p:nvSpPr>
          <p:spPr>
            <a:xfrm>
              <a:off x="1160144" y="6426517"/>
              <a:ext cx="62865" cy="628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C000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1FC09F5-F327-4A8D-90B1-CA9524C46207}"/>
                </a:ext>
              </a:extLst>
            </p:cNvPr>
            <p:cNvSpPr/>
            <p:nvPr/>
          </p:nvSpPr>
          <p:spPr>
            <a:xfrm>
              <a:off x="1269682" y="6426516"/>
              <a:ext cx="62865" cy="628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C000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CFAD0BE-0160-4DD6-87CC-832ECFD660CE}"/>
                </a:ext>
              </a:extLst>
            </p:cNvPr>
            <p:cNvSpPr/>
            <p:nvPr/>
          </p:nvSpPr>
          <p:spPr>
            <a:xfrm>
              <a:off x="1379220" y="6422705"/>
              <a:ext cx="62865" cy="628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859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56040" y="0"/>
            <a:ext cx="573596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61F3DDE-4CFF-48A6-B78A-C4A8BE147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33573"/>
            <a:ext cx="5400674" cy="543789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1"/>
            </a:lvl1pPr>
          </a:lstStyle>
          <a:p>
            <a:pPr lvl="0"/>
            <a:r>
              <a:rPr lang="en-US"/>
              <a:t>To the point title here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F28D4-B496-43AF-9C32-4703AFE16A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257" y="1652358"/>
            <a:ext cx="2946721" cy="979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E2DC141-B3A0-47F0-B39F-8CF50E34C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15257" y="1333115"/>
            <a:ext cx="2946721" cy="31115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/>
              <a:t>Title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A9A9B66-B02B-4AF1-93C0-4C1DAB76BD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01581" y="3273917"/>
            <a:ext cx="2946721" cy="979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B8843FF-113F-4309-909A-DB8AD5A359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1581" y="2954674"/>
            <a:ext cx="2946721" cy="31115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/>
              <a:t>Title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56F4A7A-FF4B-427E-9B71-46B692D3A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8280" y="4909042"/>
            <a:ext cx="2946721" cy="9794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DF948D74-B2B7-4970-AB67-DCD7133FB3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98280" y="4589799"/>
            <a:ext cx="2946721" cy="311150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GB"/>
              <a:t>Title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7FC96A-1F99-416D-BFCC-4C6526B5C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5459" y="6273322"/>
            <a:ext cx="4061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959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61F3DDE-4CFF-48A6-B78A-C4A8BE147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33573"/>
            <a:ext cx="5400674" cy="543789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2400" b="1"/>
            </a:lvl1pPr>
          </a:lstStyle>
          <a:p>
            <a:pPr lvl="0"/>
            <a:r>
              <a:rPr lang="en-US"/>
              <a:t>To the point title here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F28D4-B496-43AF-9C32-4703AFE16A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856" y="2502017"/>
            <a:ext cx="2946720" cy="9794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6E2DC141-B3A0-47F0-B39F-8CF50E34C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4855" y="2135068"/>
            <a:ext cx="2946721" cy="311150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/>
              <a:t>Title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A9A9B66-B02B-4AF1-93C0-4C1DAB76BD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9862" y="4160750"/>
            <a:ext cx="2941714" cy="9794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B8843FF-113F-4309-909A-DB8AD5A359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9862" y="3793801"/>
            <a:ext cx="2946721" cy="311150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/>
              <a:t>Title here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A57FD4E-2956-49EE-9829-EC39216DA0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4856" y="2502017"/>
            <a:ext cx="2946720" cy="9794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1D504F52-C176-44F6-B587-07661847EC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4855" y="2135068"/>
            <a:ext cx="2946721" cy="311150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/>
              <a:t>Title here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237B701-B175-427D-B7A9-F6188BF555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44856" y="4160750"/>
            <a:ext cx="2946720" cy="9794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EFD70C40-F11A-4742-93BE-9DE5D99C42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44855" y="3793801"/>
            <a:ext cx="2946721" cy="311150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/>
              <a:t>Title here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5914C7A-ABA3-4373-A513-571C8AD990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83561" y="2502017"/>
            <a:ext cx="2946720" cy="9794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82192DD5-8A07-4508-99C7-C11E0CA6D7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3560" y="2135068"/>
            <a:ext cx="2946721" cy="311150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/>
              <a:t>Title here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FC15B0F-02EE-45E2-A0BF-8B462E89B2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83560" y="4160750"/>
            <a:ext cx="2946720" cy="9794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000"/>
            </a:lvl1pPr>
          </a:lstStyle>
          <a:p>
            <a:pPr lvl="0"/>
            <a:r>
              <a:rPr lang="en-GB"/>
              <a:t>Content here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C735D24C-6482-4DEC-AEDA-EFB6310D68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83559" y="3793801"/>
            <a:ext cx="2946721" cy="311150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GB"/>
              <a:t>Title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FE2C7E2-287C-42CA-8613-9DD3C4F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5459" y="6273322"/>
            <a:ext cx="4061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807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059032"/>
            <a:ext cx="12206543" cy="798967"/>
          </a:xfrm>
          <a:custGeom>
            <a:avLst/>
            <a:gdLst>
              <a:gd name="connsiteX0" fmla="*/ 0 w 12192000"/>
              <a:gd name="connsiteY0" fmla="*/ 0 h 604684"/>
              <a:gd name="connsiteX1" fmla="*/ 12192000 w 12192000"/>
              <a:gd name="connsiteY1" fmla="*/ 0 h 604684"/>
              <a:gd name="connsiteX2" fmla="*/ 12192000 w 12192000"/>
              <a:gd name="connsiteY2" fmla="*/ 604684 h 604684"/>
              <a:gd name="connsiteX3" fmla="*/ 0 w 12192000"/>
              <a:gd name="connsiteY3" fmla="*/ 604684 h 604684"/>
              <a:gd name="connsiteX4" fmla="*/ 0 w 12192000"/>
              <a:gd name="connsiteY4" fmla="*/ 0 h 604684"/>
              <a:gd name="connsiteX0" fmla="*/ 7257 w 12192000"/>
              <a:gd name="connsiteY0" fmla="*/ 0 h 735313"/>
              <a:gd name="connsiteX1" fmla="*/ 12192000 w 12192000"/>
              <a:gd name="connsiteY1" fmla="*/ 130629 h 735313"/>
              <a:gd name="connsiteX2" fmla="*/ 12192000 w 12192000"/>
              <a:gd name="connsiteY2" fmla="*/ 735313 h 735313"/>
              <a:gd name="connsiteX3" fmla="*/ 0 w 12192000"/>
              <a:gd name="connsiteY3" fmla="*/ 735313 h 735313"/>
              <a:gd name="connsiteX4" fmla="*/ 7257 w 12192000"/>
              <a:gd name="connsiteY4" fmla="*/ 0 h 735313"/>
              <a:gd name="connsiteX0" fmla="*/ 7257 w 12192000"/>
              <a:gd name="connsiteY0" fmla="*/ 210461 h 945774"/>
              <a:gd name="connsiteX1" fmla="*/ 12192000 w 12192000"/>
              <a:gd name="connsiteY1" fmla="*/ 341090 h 945774"/>
              <a:gd name="connsiteX2" fmla="*/ 12192000 w 12192000"/>
              <a:gd name="connsiteY2" fmla="*/ 945774 h 945774"/>
              <a:gd name="connsiteX3" fmla="*/ 0 w 12192000"/>
              <a:gd name="connsiteY3" fmla="*/ 945774 h 945774"/>
              <a:gd name="connsiteX4" fmla="*/ 7257 w 12192000"/>
              <a:gd name="connsiteY4" fmla="*/ 210461 h 945774"/>
              <a:gd name="connsiteX0" fmla="*/ 7257 w 12192000"/>
              <a:gd name="connsiteY0" fmla="*/ 223248 h 958561"/>
              <a:gd name="connsiteX1" fmla="*/ 12192000 w 12192000"/>
              <a:gd name="connsiteY1" fmla="*/ 353877 h 958561"/>
              <a:gd name="connsiteX2" fmla="*/ 12192000 w 12192000"/>
              <a:gd name="connsiteY2" fmla="*/ 958561 h 958561"/>
              <a:gd name="connsiteX3" fmla="*/ 0 w 12192000"/>
              <a:gd name="connsiteY3" fmla="*/ 958561 h 958561"/>
              <a:gd name="connsiteX4" fmla="*/ 7257 w 12192000"/>
              <a:gd name="connsiteY4" fmla="*/ 223248 h 958561"/>
              <a:gd name="connsiteX0" fmla="*/ 7257 w 12192000"/>
              <a:gd name="connsiteY0" fmla="*/ 303104 h 1038417"/>
              <a:gd name="connsiteX1" fmla="*/ 12192000 w 12192000"/>
              <a:gd name="connsiteY1" fmla="*/ 433733 h 1038417"/>
              <a:gd name="connsiteX2" fmla="*/ 12192000 w 12192000"/>
              <a:gd name="connsiteY2" fmla="*/ 1038417 h 1038417"/>
              <a:gd name="connsiteX3" fmla="*/ 0 w 12192000"/>
              <a:gd name="connsiteY3" fmla="*/ 1038417 h 1038417"/>
              <a:gd name="connsiteX4" fmla="*/ 7257 w 12192000"/>
              <a:gd name="connsiteY4" fmla="*/ 303104 h 1038417"/>
              <a:gd name="connsiteX0" fmla="*/ 7257 w 12192085"/>
              <a:gd name="connsiteY0" fmla="*/ 215312 h 950625"/>
              <a:gd name="connsiteX1" fmla="*/ 12192000 w 12192085"/>
              <a:gd name="connsiteY1" fmla="*/ 345941 h 950625"/>
              <a:gd name="connsiteX2" fmla="*/ 12192000 w 12192085"/>
              <a:gd name="connsiteY2" fmla="*/ 950625 h 950625"/>
              <a:gd name="connsiteX3" fmla="*/ 0 w 12192085"/>
              <a:gd name="connsiteY3" fmla="*/ 950625 h 950625"/>
              <a:gd name="connsiteX4" fmla="*/ 7257 w 12192085"/>
              <a:gd name="connsiteY4" fmla="*/ 215312 h 950625"/>
              <a:gd name="connsiteX0" fmla="*/ 7257 w 12206599"/>
              <a:gd name="connsiteY0" fmla="*/ 167526 h 902839"/>
              <a:gd name="connsiteX1" fmla="*/ 12206514 w 12206599"/>
              <a:gd name="connsiteY1" fmla="*/ 602955 h 902839"/>
              <a:gd name="connsiteX2" fmla="*/ 12192000 w 12206599"/>
              <a:gd name="connsiteY2" fmla="*/ 902839 h 902839"/>
              <a:gd name="connsiteX3" fmla="*/ 0 w 12206599"/>
              <a:gd name="connsiteY3" fmla="*/ 902839 h 902839"/>
              <a:gd name="connsiteX4" fmla="*/ 7257 w 12206599"/>
              <a:gd name="connsiteY4" fmla="*/ 167526 h 902839"/>
              <a:gd name="connsiteX0" fmla="*/ 21771 w 13104264"/>
              <a:gd name="connsiteY0" fmla="*/ 166957 h 1040155"/>
              <a:gd name="connsiteX1" fmla="*/ 12206514 w 13104264"/>
              <a:gd name="connsiteY1" fmla="*/ 740271 h 1040155"/>
              <a:gd name="connsiteX2" fmla="*/ 12192000 w 13104264"/>
              <a:gd name="connsiteY2" fmla="*/ 1040155 h 1040155"/>
              <a:gd name="connsiteX3" fmla="*/ 0 w 13104264"/>
              <a:gd name="connsiteY3" fmla="*/ 1040155 h 1040155"/>
              <a:gd name="connsiteX4" fmla="*/ 21771 w 13104264"/>
              <a:gd name="connsiteY4" fmla="*/ 166957 h 1040155"/>
              <a:gd name="connsiteX0" fmla="*/ 21771 w 13104264"/>
              <a:gd name="connsiteY0" fmla="*/ 14464 h 887662"/>
              <a:gd name="connsiteX1" fmla="*/ 12206514 w 13104264"/>
              <a:gd name="connsiteY1" fmla="*/ 587778 h 887662"/>
              <a:gd name="connsiteX2" fmla="*/ 12192000 w 13104264"/>
              <a:gd name="connsiteY2" fmla="*/ 887662 h 887662"/>
              <a:gd name="connsiteX3" fmla="*/ 0 w 13104264"/>
              <a:gd name="connsiteY3" fmla="*/ 887662 h 887662"/>
              <a:gd name="connsiteX4" fmla="*/ 21771 w 13104264"/>
              <a:gd name="connsiteY4" fmla="*/ 14464 h 887662"/>
              <a:gd name="connsiteX0" fmla="*/ 21771 w 12206993"/>
              <a:gd name="connsiteY0" fmla="*/ 11886 h 885084"/>
              <a:gd name="connsiteX1" fmla="*/ 12206514 w 12206993"/>
              <a:gd name="connsiteY1" fmla="*/ 585200 h 885084"/>
              <a:gd name="connsiteX2" fmla="*/ 12192000 w 12206993"/>
              <a:gd name="connsiteY2" fmla="*/ 885084 h 885084"/>
              <a:gd name="connsiteX3" fmla="*/ 0 w 12206993"/>
              <a:gd name="connsiteY3" fmla="*/ 885084 h 885084"/>
              <a:gd name="connsiteX4" fmla="*/ 21771 w 12206993"/>
              <a:gd name="connsiteY4" fmla="*/ 11886 h 885084"/>
              <a:gd name="connsiteX0" fmla="*/ 0 w 13168234"/>
              <a:gd name="connsiteY0" fmla="*/ 14753 h 873437"/>
              <a:gd name="connsiteX1" fmla="*/ 12264571 w 13168234"/>
              <a:gd name="connsiteY1" fmla="*/ 573553 h 873437"/>
              <a:gd name="connsiteX2" fmla="*/ 12250057 w 13168234"/>
              <a:gd name="connsiteY2" fmla="*/ 873437 h 873437"/>
              <a:gd name="connsiteX3" fmla="*/ 58057 w 13168234"/>
              <a:gd name="connsiteY3" fmla="*/ 873437 h 873437"/>
              <a:gd name="connsiteX4" fmla="*/ 0 w 13168234"/>
              <a:gd name="connsiteY4" fmla="*/ 14753 h 873437"/>
              <a:gd name="connsiteX0" fmla="*/ 1320 w 13105779"/>
              <a:gd name="connsiteY0" fmla="*/ 14999 h 861808"/>
              <a:gd name="connsiteX1" fmla="*/ 12206514 w 13105779"/>
              <a:gd name="connsiteY1" fmla="*/ 561924 h 861808"/>
              <a:gd name="connsiteX2" fmla="*/ 12192000 w 13105779"/>
              <a:gd name="connsiteY2" fmla="*/ 861808 h 861808"/>
              <a:gd name="connsiteX3" fmla="*/ 0 w 13105779"/>
              <a:gd name="connsiteY3" fmla="*/ 861808 h 861808"/>
              <a:gd name="connsiteX4" fmla="*/ 1320 w 13105779"/>
              <a:gd name="connsiteY4" fmla="*/ 14999 h 861808"/>
              <a:gd name="connsiteX0" fmla="*/ 1320 w 12930042"/>
              <a:gd name="connsiteY0" fmla="*/ 15215 h 862024"/>
              <a:gd name="connsiteX1" fmla="*/ 12206514 w 12930042"/>
              <a:gd name="connsiteY1" fmla="*/ 562140 h 862024"/>
              <a:gd name="connsiteX2" fmla="*/ 12192000 w 12930042"/>
              <a:gd name="connsiteY2" fmla="*/ 862024 h 862024"/>
              <a:gd name="connsiteX3" fmla="*/ 0 w 12930042"/>
              <a:gd name="connsiteY3" fmla="*/ 862024 h 862024"/>
              <a:gd name="connsiteX4" fmla="*/ 1320 w 12930042"/>
              <a:gd name="connsiteY4" fmla="*/ 15215 h 862024"/>
              <a:gd name="connsiteX0" fmla="*/ 1320 w 12206543"/>
              <a:gd name="connsiteY0" fmla="*/ 12185 h 858994"/>
              <a:gd name="connsiteX1" fmla="*/ 12206514 w 12206543"/>
              <a:gd name="connsiteY1" fmla="*/ 559110 h 858994"/>
              <a:gd name="connsiteX2" fmla="*/ 12192000 w 12206543"/>
              <a:gd name="connsiteY2" fmla="*/ 858994 h 858994"/>
              <a:gd name="connsiteX3" fmla="*/ 0 w 12206543"/>
              <a:gd name="connsiteY3" fmla="*/ 858994 h 858994"/>
              <a:gd name="connsiteX4" fmla="*/ 1320 w 12206543"/>
              <a:gd name="connsiteY4" fmla="*/ 12185 h 85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6543" h="858994">
                <a:moveTo>
                  <a:pt x="1320" y="12185"/>
                </a:moveTo>
                <a:cubicBezTo>
                  <a:pt x="9084843" y="-96673"/>
                  <a:pt x="12217718" y="559682"/>
                  <a:pt x="12206514" y="559110"/>
                </a:cubicBezTo>
                <a:cubicBezTo>
                  <a:pt x="12195310" y="558538"/>
                  <a:pt x="12192000" y="657433"/>
                  <a:pt x="12192000" y="858994"/>
                </a:cubicBezTo>
                <a:lnTo>
                  <a:pt x="0" y="858994"/>
                </a:lnTo>
                <a:lnTo>
                  <a:pt x="1320" y="121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60959" y="6240900"/>
            <a:ext cx="3458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>
                <a:solidFill>
                  <a:srgbClr val="9BA299"/>
                </a:solidFill>
                <a:latin typeface="Calibri" charset="0"/>
                <a:ea typeface="Calibri" charset="0"/>
                <a:cs typeface="Calibri" charset="0"/>
              </a:rPr>
              <a:t>Any payment, anywhere</a:t>
            </a:r>
          </a:p>
          <a:p>
            <a:r>
              <a:rPr lang="en-GB" sz="1200" b="0" i="1">
                <a:solidFill>
                  <a:srgbClr val="9BA299"/>
                </a:solidFill>
                <a:latin typeface="Calibri" charset="0"/>
                <a:ea typeface="Calibri" charset="0"/>
                <a:cs typeface="Calibri" charset="0"/>
              </a:rPr>
              <a:t>www.pay360.com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" y="6318138"/>
            <a:ext cx="886558" cy="31817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45266" y="384968"/>
            <a:ext cx="9990632" cy="56249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0" spc="0" baseline="0" smtClean="0">
                <a:solidFill>
                  <a:srgbClr val="50525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itle 12"/>
          <p:cNvSpPr txBox="1">
            <a:spLocks/>
          </p:cNvSpPr>
          <p:nvPr/>
        </p:nvSpPr>
        <p:spPr>
          <a:xfrm>
            <a:off x="645266" y="66335"/>
            <a:ext cx="10515600" cy="474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50525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b="1" kern="0" spc="100" baseline="0">
              <a:solidFill>
                <a:srgbClr val="505253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760230" y="1025907"/>
            <a:ext cx="544822" cy="104128"/>
            <a:chOff x="760230" y="1133001"/>
            <a:chExt cx="544822" cy="104128"/>
          </a:xfrm>
        </p:grpSpPr>
        <p:sp>
          <p:nvSpPr>
            <p:cNvPr id="8" name="Oval 7"/>
            <p:cNvSpPr/>
            <p:nvPr userDrawn="1"/>
          </p:nvSpPr>
          <p:spPr>
            <a:xfrm>
              <a:off x="760230" y="1133001"/>
              <a:ext cx="104128" cy="104128"/>
            </a:xfrm>
            <a:prstGeom prst="ellipse">
              <a:avLst/>
            </a:prstGeom>
            <a:solidFill>
              <a:srgbClr val="F8AC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980577" y="1133001"/>
              <a:ext cx="104128" cy="104128"/>
            </a:xfrm>
            <a:prstGeom prst="ellipse">
              <a:avLst/>
            </a:prstGeom>
            <a:solidFill>
              <a:srgbClr val="F8AC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200924" y="1133001"/>
              <a:ext cx="104128" cy="104128"/>
            </a:xfrm>
            <a:prstGeom prst="ellipse">
              <a:avLst/>
            </a:prstGeom>
            <a:solidFill>
              <a:srgbClr val="F8AC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54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ew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F54411A-39D0-44C1-9F11-D76FAEB75177}"/>
              </a:ext>
            </a:extLst>
          </p:cNvPr>
          <p:cNvSpPr/>
          <p:nvPr userDrawn="1"/>
        </p:nvSpPr>
        <p:spPr>
          <a:xfrm>
            <a:off x="-2" y="1156656"/>
            <a:ext cx="12192002" cy="5701344"/>
          </a:xfrm>
          <a:custGeom>
            <a:avLst/>
            <a:gdLst>
              <a:gd name="connsiteX0" fmla="*/ 4060204 w 12192002"/>
              <a:gd name="connsiteY0" fmla="*/ 99 h 5701344"/>
              <a:gd name="connsiteX1" fmla="*/ 6146555 w 12192002"/>
              <a:gd name="connsiteY1" fmla="*/ 30538 h 5701344"/>
              <a:gd name="connsiteX2" fmla="*/ 8159217 w 12192002"/>
              <a:gd name="connsiteY2" fmla="*/ 124114 h 5701344"/>
              <a:gd name="connsiteX3" fmla="*/ 9675813 w 12192002"/>
              <a:gd name="connsiteY3" fmla="*/ 247767 h 5701344"/>
              <a:gd name="connsiteX4" fmla="*/ 10893175 w 12192002"/>
              <a:gd name="connsiteY4" fmla="*/ 389673 h 5701344"/>
              <a:gd name="connsiteX5" fmla="*/ 12139701 w 12192002"/>
              <a:gd name="connsiteY5" fmla="*/ 588264 h 5701344"/>
              <a:gd name="connsiteX6" fmla="*/ 12192002 w 12192002"/>
              <a:gd name="connsiteY6" fmla="*/ 598621 h 5701344"/>
              <a:gd name="connsiteX7" fmla="*/ 12192002 w 12192002"/>
              <a:gd name="connsiteY7" fmla="*/ 624769 h 5701344"/>
              <a:gd name="connsiteX8" fmla="*/ 12192001 w 12192002"/>
              <a:gd name="connsiteY8" fmla="*/ 624769 h 5701344"/>
              <a:gd name="connsiteX9" fmla="*/ 12192001 w 12192002"/>
              <a:gd name="connsiteY9" fmla="*/ 2260169 h 5701344"/>
              <a:gd name="connsiteX10" fmla="*/ 12192002 w 12192002"/>
              <a:gd name="connsiteY10" fmla="*/ 2260169 h 5701344"/>
              <a:gd name="connsiteX11" fmla="*/ 12192002 w 12192002"/>
              <a:gd name="connsiteY11" fmla="*/ 5142544 h 5701344"/>
              <a:gd name="connsiteX12" fmla="*/ 12192002 w 12192002"/>
              <a:gd name="connsiteY12" fmla="*/ 5221062 h 5701344"/>
              <a:gd name="connsiteX13" fmla="*/ 12192002 w 12192002"/>
              <a:gd name="connsiteY13" fmla="*/ 5701344 h 5701344"/>
              <a:gd name="connsiteX14" fmla="*/ 2 w 12192002"/>
              <a:gd name="connsiteY14" fmla="*/ 5701344 h 5701344"/>
              <a:gd name="connsiteX15" fmla="*/ 2 w 12192002"/>
              <a:gd name="connsiteY15" fmla="*/ 5221062 h 5701344"/>
              <a:gd name="connsiteX16" fmla="*/ 0 w 12192002"/>
              <a:gd name="connsiteY16" fmla="*/ 5221062 h 5701344"/>
              <a:gd name="connsiteX17" fmla="*/ 0 w 12192002"/>
              <a:gd name="connsiteY17" fmla="*/ 2645502 h 5701344"/>
              <a:gd name="connsiteX18" fmla="*/ 0 w 12192002"/>
              <a:gd name="connsiteY18" fmla="*/ 2260169 h 5701344"/>
              <a:gd name="connsiteX19" fmla="*/ 0 w 12192002"/>
              <a:gd name="connsiteY19" fmla="*/ 624769 h 5701344"/>
              <a:gd name="connsiteX20" fmla="*/ 0 w 12192002"/>
              <a:gd name="connsiteY20" fmla="*/ 603342 h 5701344"/>
              <a:gd name="connsiteX21" fmla="*/ 0 w 12192002"/>
              <a:gd name="connsiteY21" fmla="*/ 111260 h 5701344"/>
              <a:gd name="connsiteX22" fmla="*/ 33020 w 12192002"/>
              <a:gd name="connsiteY22" fmla="*/ 108561 h 5701344"/>
              <a:gd name="connsiteX23" fmla="*/ 1110081 w 12192002"/>
              <a:gd name="connsiteY23" fmla="*/ 58688 h 5701344"/>
              <a:gd name="connsiteX24" fmla="*/ 3364673 w 12192002"/>
              <a:gd name="connsiteY24" fmla="*/ 5602 h 5701344"/>
              <a:gd name="connsiteX25" fmla="*/ 4060204 w 12192002"/>
              <a:gd name="connsiteY25" fmla="*/ 99 h 570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2" h="5701344">
                <a:moveTo>
                  <a:pt x="4060204" y="99"/>
                </a:moveTo>
                <a:cubicBezTo>
                  <a:pt x="4755728" y="-1178"/>
                  <a:pt x="5451213" y="9908"/>
                  <a:pt x="6146555" y="30538"/>
                </a:cubicBezTo>
                <a:cubicBezTo>
                  <a:pt x="6817998" y="50333"/>
                  <a:pt x="7489187" y="76298"/>
                  <a:pt x="8159217" y="124114"/>
                </a:cubicBezTo>
                <a:cubicBezTo>
                  <a:pt x="8665177" y="160233"/>
                  <a:pt x="9171007" y="199694"/>
                  <a:pt x="9675813" y="247767"/>
                </a:cubicBezTo>
                <a:cubicBezTo>
                  <a:pt x="10082455" y="286585"/>
                  <a:pt x="10488714" y="333502"/>
                  <a:pt x="10893175" y="389673"/>
                </a:cubicBezTo>
                <a:cubicBezTo>
                  <a:pt x="11309839" y="447644"/>
                  <a:pt x="11724321" y="520910"/>
                  <a:pt x="12139701" y="588264"/>
                </a:cubicBezTo>
                <a:lnTo>
                  <a:pt x="12192002" y="598621"/>
                </a:lnTo>
                <a:lnTo>
                  <a:pt x="12192002" y="624769"/>
                </a:lnTo>
                <a:lnTo>
                  <a:pt x="12192001" y="624769"/>
                </a:lnTo>
                <a:lnTo>
                  <a:pt x="12192001" y="2260169"/>
                </a:lnTo>
                <a:lnTo>
                  <a:pt x="12192002" y="2260169"/>
                </a:lnTo>
                <a:lnTo>
                  <a:pt x="12192002" y="5142544"/>
                </a:lnTo>
                <a:lnTo>
                  <a:pt x="12192002" y="5221062"/>
                </a:lnTo>
                <a:lnTo>
                  <a:pt x="12192002" y="5701344"/>
                </a:lnTo>
                <a:lnTo>
                  <a:pt x="2" y="5701344"/>
                </a:lnTo>
                <a:lnTo>
                  <a:pt x="2" y="5221062"/>
                </a:lnTo>
                <a:lnTo>
                  <a:pt x="0" y="5221062"/>
                </a:lnTo>
                <a:lnTo>
                  <a:pt x="0" y="2645502"/>
                </a:lnTo>
                <a:lnTo>
                  <a:pt x="0" y="2260169"/>
                </a:lnTo>
                <a:lnTo>
                  <a:pt x="0" y="624769"/>
                </a:lnTo>
                <a:lnTo>
                  <a:pt x="0" y="603342"/>
                </a:lnTo>
                <a:lnTo>
                  <a:pt x="0" y="111260"/>
                </a:lnTo>
                <a:cubicBezTo>
                  <a:pt x="12720" y="110232"/>
                  <a:pt x="22870" y="109075"/>
                  <a:pt x="33020" y="108561"/>
                </a:cubicBezTo>
                <a:cubicBezTo>
                  <a:pt x="391997" y="91465"/>
                  <a:pt x="750846" y="68972"/>
                  <a:pt x="1110081" y="58688"/>
                </a:cubicBezTo>
                <a:cubicBezTo>
                  <a:pt x="1861568" y="37094"/>
                  <a:pt x="2613056" y="16271"/>
                  <a:pt x="3364673" y="5602"/>
                </a:cubicBezTo>
                <a:cubicBezTo>
                  <a:pt x="3596518" y="2325"/>
                  <a:pt x="3828363" y="525"/>
                  <a:pt x="4060204" y="9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ED08C70-75C7-4A3A-B189-4623EECCC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" y="1147420"/>
            <a:ext cx="12192002" cy="5710580"/>
          </a:xfrm>
          <a:custGeom>
            <a:avLst/>
            <a:gdLst>
              <a:gd name="connsiteX0" fmla="*/ 4060204 w 12192002"/>
              <a:gd name="connsiteY0" fmla="*/ 99 h 5701344"/>
              <a:gd name="connsiteX1" fmla="*/ 6146555 w 12192002"/>
              <a:gd name="connsiteY1" fmla="*/ 30538 h 5701344"/>
              <a:gd name="connsiteX2" fmla="*/ 8159217 w 12192002"/>
              <a:gd name="connsiteY2" fmla="*/ 124114 h 5701344"/>
              <a:gd name="connsiteX3" fmla="*/ 9675813 w 12192002"/>
              <a:gd name="connsiteY3" fmla="*/ 247767 h 5701344"/>
              <a:gd name="connsiteX4" fmla="*/ 10893175 w 12192002"/>
              <a:gd name="connsiteY4" fmla="*/ 389673 h 5701344"/>
              <a:gd name="connsiteX5" fmla="*/ 12139701 w 12192002"/>
              <a:gd name="connsiteY5" fmla="*/ 588264 h 5701344"/>
              <a:gd name="connsiteX6" fmla="*/ 12192002 w 12192002"/>
              <a:gd name="connsiteY6" fmla="*/ 598621 h 5701344"/>
              <a:gd name="connsiteX7" fmla="*/ 12192002 w 12192002"/>
              <a:gd name="connsiteY7" fmla="*/ 624769 h 5701344"/>
              <a:gd name="connsiteX8" fmla="*/ 12192001 w 12192002"/>
              <a:gd name="connsiteY8" fmla="*/ 624769 h 5701344"/>
              <a:gd name="connsiteX9" fmla="*/ 12192001 w 12192002"/>
              <a:gd name="connsiteY9" fmla="*/ 2260169 h 5701344"/>
              <a:gd name="connsiteX10" fmla="*/ 12192002 w 12192002"/>
              <a:gd name="connsiteY10" fmla="*/ 2260169 h 5701344"/>
              <a:gd name="connsiteX11" fmla="*/ 12192002 w 12192002"/>
              <a:gd name="connsiteY11" fmla="*/ 5142544 h 5701344"/>
              <a:gd name="connsiteX12" fmla="*/ 12192002 w 12192002"/>
              <a:gd name="connsiteY12" fmla="*/ 5221062 h 5701344"/>
              <a:gd name="connsiteX13" fmla="*/ 12192002 w 12192002"/>
              <a:gd name="connsiteY13" fmla="*/ 5701344 h 5701344"/>
              <a:gd name="connsiteX14" fmla="*/ 2 w 12192002"/>
              <a:gd name="connsiteY14" fmla="*/ 5701344 h 5701344"/>
              <a:gd name="connsiteX15" fmla="*/ 2 w 12192002"/>
              <a:gd name="connsiteY15" fmla="*/ 5221062 h 5701344"/>
              <a:gd name="connsiteX16" fmla="*/ 0 w 12192002"/>
              <a:gd name="connsiteY16" fmla="*/ 5221062 h 5701344"/>
              <a:gd name="connsiteX17" fmla="*/ 0 w 12192002"/>
              <a:gd name="connsiteY17" fmla="*/ 2645502 h 5701344"/>
              <a:gd name="connsiteX18" fmla="*/ 0 w 12192002"/>
              <a:gd name="connsiteY18" fmla="*/ 2260169 h 5701344"/>
              <a:gd name="connsiteX19" fmla="*/ 0 w 12192002"/>
              <a:gd name="connsiteY19" fmla="*/ 624769 h 5701344"/>
              <a:gd name="connsiteX20" fmla="*/ 0 w 12192002"/>
              <a:gd name="connsiteY20" fmla="*/ 603342 h 5701344"/>
              <a:gd name="connsiteX21" fmla="*/ 0 w 12192002"/>
              <a:gd name="connsiteY21" fmla="*/ 111260 h 5701344"/>
              <a:gd name="connsiteX22" fmla="*/ 33020 w 12192002"/>
              <a:gd name="connsiteY22" fmla="*/ 108561 h 5701344"/>
              <a:gd name="connsiteX23" fmla="*/ 1110081 w 12192002"/>
              <a:gd name="connsiteY23" fmla="*/ 58688 h 5701344"/>
              <a:gd name="connsiteX24" fmla="*/ 3364673 w 12192002"/>
              <a:gd name="connsiteY24" fmla="*/ 5602 h 5701344"/>
              <a:gd name="connsiteX25" fmla="*/ 4060204 w 12192002"/>
              <a:gd name="connsiteY25" fmla="*/ 99 h 570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2" h="5701344">
                <a:moveTo>
                  <a:pt x="4060204" y="99"/>
                </a:moveTo>
                <a:cubicBezTo>
                  <a:pt x="4755728" y="-1178"/>
                  <a:pt x="5451213" y="9908"/>
                  <a:pt x="6146555" y="30538"/>
                </a:cubicBezTo>
                <a:cubicBezTo>
                  <a:pt x="6817998" y="50333"/>
                  <a:pt x="7489187" y="76298"/>
                  <a:pt x="8159217" y="124114"/>
                </a:cubicBezTo>
                <a:cubicBezTo>
                  <a:pt x="8665177" y="160233"/>
                  <a:pt x="9171007" y="199694"/>
                  <a:pt x="9675813" y="247767"/>
                </a:cubicBezTo>
                <a:cubicBezTo>
                  <a:pt x="10082455" y="286585"/>
                  <a:pt x="10488714" y="333502"/>
                  <a:pt x="10893175" y="389673"/>
                </a:cubicBezTo>
                <a:cubicBezTo>
                  <a:pt x="11309839" y="447644"/>
                  <a:pt x="11724321" y="520910"/>
                  <a:pt x="12139701" y="588264"/>
                </a:cubicBezTo>
                <a:lnTo>
                  <a:pt x="12192002" y="598621"/>
                </a:lnTo>
                <a:lnTo>
                  <a:pt x="12192002" y="624769"/>
                </a:lnTo>
                <a:lnTo>
                  <a:pt x="12192001" y="624769"/>
                </a:lnTo>
                <a:lnTo>
                  <a:pt x="12192001" y="2260169"/>
                </a:lnTo>
                <a:lnTo>
                  <a:pt x="12192002" y="2260169"/>
                </a:lnTo>
                <a:lnTo>
                  <a:pt x="12192002" y="5142544"/>
                </a:lnTo>
                <a:lnTo>
                  <a:pt x="12192002" y="5221062"/>
                </a:lnTo>
                <a:lnTo>
                  <a:pt x="12192002" y="5701344"/>
                </a:lnTo>
                <a:lnTo>
                  <a:pt x="2" y="5701344"/>
                </a:lnTo>
                <a:lnTo>
                  <a:pt x="2" y="5221062"/>
                </a:lnTo>
                <a:lnTo>
                  <a:pt x="0" y="5221062"/>
                </a:lnTo>
                <a:lnTo>
                  <a:pt x="0" y="2645502"/>
                </a:lnTo>
                <a:lnTo>
                  <a:pt x="0" y="2260169"/>
                </a:lnTo>
                <a:lnTo>
                  <a:pt x="0" y="624769"/>
                </a:lnTo>
                <a:lnTo>
                  <a:pt x="0" y="603342"/>
                </a:lnTo>
                <a:lnTo>
                  <a:pt x="0" y="111260"/>
                </a:lnTo>
                <a:cubicBezTo>
                  <a:pt x="12720" y="110232"/>
                  <a:pt x="22870" y="109075"/>
                  <a:pt x="33020" y="108561"/>
                </a:cubicBezTo>
                <a:cubicBezTo>
                  <a:pt x="391997" y="91465"/>
                  <a:pt x="750846" y="68972"/>
                  <a:pt x="1110081" y="58688"/>
                </a:cubicBezTo>
                <a:cubicBezTo>
                  <a:pt x="1861568" y="37094"/>
                  <a:pt x="2613056" y="16271"/>
                  <a:pt x="3364673" y="5602"/>
                </a:cubicBezTo>
                <a:cubicBezTo>
                  <a:pt x="3596518" y="2325"/>
                  <a:pt x="3828363" y="525"/>
                  <a:pt x="4060204" y="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7404AF-4CA0-4DAD-B027-7C479E24C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555" y="608388"/>
            <a:ext cx="1161300" cy="405660"/>
          </a:xfrm>
          <a:prstGeom prst="rect">
            <a:avLst/>
          </a:prstGeom>
        </p:spPr>
      </p:pic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1198F23-E15C-4EF3-A5C1-76DEC61811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324" y="2186263"/>
            <a:ext cx="4777200" cy="3567993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800"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FontTx/>
              <a:buNone/>
              <a:defRPr sz="1600" b="1">
                <a:solidFill>
                  <a:schemeClr val="accent1"/>
                </a:solidFill>
              </a:defRPr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8840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umn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FE718F2-7CBE-4506-8F3E-A8FD67898A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2214132"/>
            <a:ext cx="10199687" cy="1037949"/>
          </a:xfrm>
        </p:spPr>
        <p:txBody>
          <a:bodyPr>
            <a:normAutofit/>
          </a:bodyPr>
          <a:lstStyle>
            <a:lvl1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 lang="en-US" altLang="en-US" sz="1400" smtClean="0">
                <a:latin typeface="+mj-lt"/>
                <a:ea typeface="Lucida Grande"/>
                <a:cs typeface="Lucida Grande"/>
                <a:sym typeface="Lucida Grande"/>
              </a:defRPr>
            </a:lvl1pPr>
          </a:lstStyle>
          <a:p>
            <a:pPr eaLnBrk="1" hangingPunct="1">
              <a:lnSpc>
                <a:spcPct val="150000"/>
              </a:lnSpc>
            </a:pPr>
            <a:r>
              <a:rPr lang="en-US"/>
              <a:t>Place content here ----</a:t>
            </a:r>
            <a:br>
              <a:rPr lang="en-US"/>
            </a:b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Lorem ipsum dolor sit amet,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consectetuer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adipiscing elit, sed diam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nonummy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nibh euismod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tincidunt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ut laoreet dolore magna ipsum dolor sit amet,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consectetuer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adipiscing elit, sed diam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nonummy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nibh euismod </a:t>
            </a:r>
            <a:r>
              <a:rPr lang="en-US" altLang="en-US" sz="1400" err="1">
                <a:latin typeface="+mj-lt"/>
                <a:ea typeface="Lucida Grande"/>
                <a:cs typeface="Lucida Grande"/>
                <a:sym typeface="Lucida Grande"/>
              </a:rPr>
              <a:t>tincidunt</a:t>
            </a: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 ut laoreet dolore magna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185A7B-60B0-45F8-B212-7B651D0F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89" y="433677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35D7854-5A2A-435D-B123-19F1A9B58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854" y="1513697"/>
            <a:ext cx="3857625" cy="325437"/>
          </a:xfrm>
        </p:spPr>
        <p:txBody>
          <a:bodyPr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/>
              <a:t>Some nice sub heading here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CE41F0-F721-42E9-BAA4-EEECA5343A95}"/>
              </a:ext>
            </a:extLst>
          </p:cNvPr>
          <p:cNvGrpSpPr/>
          <p:nvPr userDrawn="1"/>
        </p:nvGrpSpPr>
        <p:grpSpPr>
          <a:xfrm>
            <a:off x="1156696" y="6423628"/>
            <a:ext cx="288904" cy="64747"/>
            <a:chOff x="245800" y="268465"/>
            <a:chExt cx="581718" cy="1303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79509-0CC0-4EDB-BCC0-F876294CD394}"/>
                </a:ext>
              </a:extLst>
            </p:cNvPr>
            <p:cNvSpPr/>
            <p:nvPr/>
          </p:nvSpPr>
          <p:spPr>
            <a:xfrm>
              <a:off x="245800" y="273680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8A686B-19B7-4DD9-A25E-ED0498DB5E11}"/>
                </a:ext>
              </a:extLst>
            </p:cNvPr>
            <p:cNvSpPr/>
            <p:nvPr/>
          </p:nvSpPr>
          <p:spPr>
            <a:xfrm>
              <a:off x="474082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EE2E26-52FF-4C38-8F0F-C7E1EADCA795}"/>
                </a:ext>
              </a:extLst>
            </p:cNvPr>
            <p:cNvSpPr/>
            <p:nvPr/>
          </p:nvSpPr>
          <p:spPr>
            <a:xfrm>
              <a:off x="702364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28352-FDA2-4FC4-B20B-E519893E6240}"/>
              </a:ext>
            </a:extLst>
          </p:cNvPr>
          <p:cNvSpPr/>
          <p:nvPr userDrawn="1"/>
        </p:nvSpPr>
        <p:spPr>
          <a:xfrm>
            <a:off x="127600" y="6254087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2">
                    <a:lumMod val="75000"/>
                  </a:schemeClr>
                </a:solidFill>
              </a:rPr>
              <a:t>pay360.com</a:t>
            </a:r>
            <a:r>
              <a:rPr lang="en-US" alt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GB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8E0C0FD-B621-41A1-804D-C1FDA3B28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5459" y="6273322"/>
            <a:ext cx="4061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6B3C8-FC3A-4821-AFCF-5501800651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3442856"/>
            <a:ext cx="10199687" cy="246047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altLang="en-US" sz="1400" smtClean="0">
                <a:ea typeface="Lucida Grande"/>
                <a:cs typeface="Lucida Grande"/>
                <a:sym typeface="Lucida Grande"/>
              </a:defRPr>
            </a:lvl1pPr>
            <a:lvl2pPr marL="800100" indent="-342900">
              <a:buFont typeface="Arial" panose="020B0604020202020204" pitchFamily="34" charset="0"/>
              <a:buChar char="•"/>
              <a:defRPr sz="1400"/>
            </a:lvl2pPr>
            <a:lvl3pPr marL="1257300" indent="-342900">
              <a:buFont typeface="Arial" panose="020B0604020202020204" pitchFamily="34" charset="0"/>
              <a:buChar char="•"/>
              <a:defRPr sz="1400"/>
            </a:lvl3pPr>
            <a:lvl4pPr marL="1657350" indent="-285750">
              <a:buFont typeface="Arial" panose="020B0604020202020204" pitchFamily="34" charset="0"/>
              <a:buChar char="•"/>
              <a:defRPr sz="1400"/>
            </a:lvl4pPr>
            <a:lvl5pPr marL="2114550" indent="-285750">
              <a:buFont typeface="Arial" panose="020B0604020202020204" pitchFamily="34" charset="0"/>
              <a:buChar char="•"/>
              <a:defRPr sz="1400"/>
            </a:lvl5pPr>
          </a:lstStyle>
          <a:p>
            <a:pPr eaLnBrk="1" hangingPunct="1">
              <a:lnSpc>
                <a:spcPct val="150000"/>
              </a:lnSpc>
            </a:pP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Bullets can be added here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Bullets can be added here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Bullets can be added here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Bullets can be added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400">
                <a:latin typeface="+mj-lt"/>
                <a:ea typeface="Lucida Grande"/>
                <a:cs typeface="Lucida Grande"/>
                <a:sym typeface="Lucida Grande"/>
              </a:rPr>
              <a:t>Bullets can be added here</a:t>
            </a:r>
          </a:p>
          <a:p>
            <a:pPr eaLnBrk="1" hangingPunct="1">
              <a:lnSpc>
                <a:spcPct val="150000"/>
              </a:lnSpc>
            </a:pPr>
            <a:endParaRPr lang="en-US" altLang="en-US" sz="1400">
              <a:latin typeface="+mj-lt"/>
              <a:ea typeface="Lucida Grande"/>
              <a:cs typeface="Lucida Grande"/>
              <a:sym typeface="Lucida Grande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1400">
              <a:latin typeface="+mj-lt"/>
              <a:ea typeface="Lucida Grande"/>
              <a:cs typeface="Lucida Grande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8531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8A3B6C-5458-434A-A73F-C1361CB73A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6235" y="4828965"/>
            <a:ext cx="2372454" cy="227464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sz="1100"/>
              <a:t>Header here</a:t>
            </a:r>
            <a:endParaRPr lang="en-GB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6967887C-8096-4427-B7B1-3B372B8244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45761" y="3082025"/>
            <a:ext cx="2363927" cy="6778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lvl="0"/>
            <a:endParaRPr lang="en-GB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AEEDBDEC-1156-4FD8-A209-0D1737F78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86834" y="3094038"/>
            <a:ext cx="2363927" cy="6778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lvl="0"/>
            <a:endParaRPr lang="en-GB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C6E8E9A-EC9D-4CF3-BF03-6FF4C9603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9638" y="5056428"/>
            <a:ext cx="2363927" cy="6778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lvl="0"/>
            <a:endParaRPr lang="en-GB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EAC1A3D9-68A1-4A07-9F41-5DD170CAD8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4762" y="5057353"/>
            <a:ext cx="2363927" cy="6778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900">
              <a:latin typeface="+mn-lt"/>
              <a:ea typeface="Source Sans Pro" pitchFamily="34" charset="0"/>
              <a:cs typeface="Source Sans Pro" pitchFamily="34" charset="0"/>
              <a:sym typeface="Source Sans Pro" pitchFamily="34" charset="0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86F394C-95FA-4002-9F7A-816D769D2E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75321" y="5057353"/>
            <a:ext cx="2363927" cy="6778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lvl="0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EB4A2-10C7-48EA-B806-DF42DBDC48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9638" y="3094038"/>
            <a:ext cx="2363927" cy="67786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  <a:lvl2pPr algn="l">
              <a:defRPr sz="900"/>
            </a:lvl2pPr>
            <a:lvl3pPr algn="l">
              <a:defRPr sz="900"/>
            </a:lvl3pPr>
            <a:lvl4pPr algn="l">
              <a:defRPr sz="900"/>
            </a:lvl4pPr>
            <a:lvl5pPr algn="l">
              <a:defRPr sz="900"/>
            </a:lvl5pPr>
          </a:lstStyle>
          <a:p>
            <a:pPr lvl="0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185A7B-60B0-45F8-B212-7B651D0F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89" y="433677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35D7854-5A2A-435D-B123-19F1A9B58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854" y="1410333"/>
            <a:ext cx="3857625" cy="325437"/>
          </a:xfrm>
        </p:spPr>
        <p:txBody>
          <a:bodyPr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/>
              <a:t>Some nice sub heading here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CE41F0-F721-42E9-BAA4-EEECA5343A95}"/>
              </a:ext>
            </a:extLst>
          </p:cNvPr>
          <p:cNvGrpSpPr/>
          <p:nvPr userDrawn="1"/>
        </p:nvGrpSpPr>
        <p:grpSpPr>
          <a:xfrm>
            <a:off x="1156696" y="6423628"/>
            <a:ext cx="288904" cy="64747"/>
            <a:chOff x="245800" y="268465"/>
            <a:chExt cx="581718" cy="1303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79509-0CC0-4EDB-BCC0-F876294CD394}"/>
                </a:ext>
              </a:extLst>
            </p:cNvPr>
            <p:cNvSpPr/>
            <p:nvPr/>
          </p:nvSpPr>
          <p:spPr>
            <a:xfrm>
              <a:off x="245800" y="273680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8A686B-19B7-4DD9-A25E-ED0498DB5E11}"/>
                </a:ext>
              </a:extLst>
            </p:cNvPr>
            <p:cNvSpPr/>
            <p:nvPr/>
          </p:nvSpPr>
          <p:spPr>
            <a:xfrm>
              <a:off x="474082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EE2E26-52FF-4C38-8F0F-C7E1EADCA795}"/>
                </a:ext>
              </a:extLst>
            </p:cNvPr>
            <p:cNvSpPr/>
            <p:nvPr/>
          </p:nvSpPr>
          <p:spPr>
            <a:xfrm>
              <a:off x="702364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28352-FDA2-4FC4-B20B-E519893E6240}"/>
              </a:ext>
            </a:extLst>
          </p:cNvPr>
          <p:cNvSpPr/>
          <p:nvPr userDrawn="1"/>
        </p:nvSpPr>
        <p:spPr>
          <a:xfrm>
            <a:off x="127600" y="6254087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2">
                    <a:lumMod val="75000"/>
                  </a:schemeClr>
                </a:solidFill>
              </a:rPr>
              <a:t>pay360.com</a:t>
            </a:r>
            <a:r>
              <a:rPr lang="en-US" alt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GB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88B5AE79-D3CD-408A-A006-53E3AB98CBAE}"/>
              </a:ext>
            </a:extLst>
          </p:cNvPr>
          <p:cNvSpPr/>
          <p:nvPr userDrawn="1"/>
        </p:nvSpPr>
        <p:spPr>
          <a:xfrm>
            <a:off x="8666255" y="2244290"/>
            <a:ext cx="684213" cy="68341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id-ID" sz="900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6861CE8C-DEB5-45CE-9577-E620FDCCE2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59930" y="2437965"/>
            <a:ext cx="296863" cy="296069"/>
          </a:xfrm>
          <a:custGeom>
            <a:avLst/>
            <a:gdLst>
              <a:gd name="T0" fmla="*/ 2147483646 w 128"/>
              <a:gd name="T1" fmla="*/ 2147483646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2147483646 w 128"/>
              <a:gd name="T19" fmla="*/ 2147483646 h 128"/>
              <a:gd name="T20" fmla="*/ 2147483646 w 128"/>
              <a:gd name="T21" fmla="*/ 2147483646 h 128"/>
              <a:gd name="T22" fmla="*/ 2147483646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0 h 128"/>
              <a:gd name="T28" fmla="*/ 2147483646 w 128"/>
              <a:gd name="T29" fmla="*/ 0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0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0 h 128"/>
              <a:gd name="T52" fmla="*/ 2147483646 w 128"/>
              <a:gd name="T53" fmla="*/ 0 h 128"/>
              <a:gd name="T54" fmla="*/ 2147483646 w 128"/>
              <a:gd name="T55" fmla="*/ 2147483646 h 128"/>
              <a:gd name="T56" fmla="*/ 2147483646 w 128"/>
              <a:gd name="T57" fmla="*/ 2147483646 h 128"/>
              <a:gd name="T58" fmla="*/ 2147483646 w 128"/>
              <a:gd name="T59" fmla="*/ 2147483646 h 128"/>
              <a:gd name="T60" fmla="*/ 2147483646 w 128"/>
              <a:gd name="T61" fmla="*/ 2147483646 h 128"/>
              <a:gd name="T62" fmla="*/ 2147483646 w 128"/>
              <a:gd name="T63" fmla="*/ 2147483646 h 128"/>
              <a:gd name="T64" fmla="*/ 2147483646 w 128"/>
              <a:gd name="T65" fmla="*/ 2147483646 h 128"/>
              <a:gd name="T66" fmla="*/ 2147483646 w 128"/>
              <a:gd name="T67" fmla="*/ 2147483646 h 128"/>
              <a:gd name="T68" fmla="*/ 2147483646 w 128"/>
              <a:gd name="T69" fmla="*/ 2147483646 h 128"/>
              <a:gd name="T70" fmla="*/ 2147483646 w 128"/>
              <a:gd name="T71" fmla="*/ 2147483646 h 128"/>
              <a:gd name="T72" fmla="*/ 2147483646 w 128"/>
              <a:gd name="T73" fmla="*/ 2147483646 h 128"/>
              <a:gd name="T74" fmla="*/ 2147483646 w 128"/>
              <a:gd name="T75" fmla="*/ 2147483646 h 128"/>
              <a:gd name="T76" fmla="*/ 2147483646 w 128"/>
              <a:gd name="T77" fmla="*/ 2147483646 h 128"/>
              <a:gd name="T78" fmla="*/ 0 w 128"/>
              <a:gd name="T79" fmla="*/ 2147483646 h 128"/>
              <a:gd name="T80" fmla="*/ 2147483646 w 128"/>
              <a:gd name="T81" fmla="*/ 2147483646 h 128"/>
              <a:gd name="T82" fmla="*/ 2147483646 w 128"/>
              <a:gd name="T83" fmla="*/ 2147483646 h 128"/>
              <a:gd name="T84" fmla="*/ 2147483646 w 128"/>
              <a:gd name="T85" fmla="*/ 2147483646 h 128"/>
              <a:gd name="T86" fmla="*/ 2147483646 w 128"/>
              <a:gd name="T87" fmla="*/ 2147483646 h 128"/>
              <a:gd name="T88" fmla="*/ 2147483646 w 128"/>
              <a:gd name="T89" fmla="*/ 2147483646 h 128"/>
              <a:gd name="T90" fmla="*/ 2147483646 w 128"/>
              <a:gd name="T91" fmla="*/ 2147483646 h 128"/>
              <a:gd name="T92" fmla="*/ 2147483646 w 128"/>
              <a:gd name="T93" fmla="*/ 2147483646 h 128"/>
              <a:gd name="T94" fmla="*/ 2147483646 w 128"/>
              <a:gd name="T95" fmla="*/ 2147483646 h 128"/>
              <a:gd name="T96" fmla="*/ 2147483646 w 128"/>
              <a:gd name="T97" fmla="*/ 0 h 128"/>
              <a:gd name="T98" fmla="*/ 2147483646 w 128"/>
              <a:gd name="T99" fmla="*/ 0 h 128"/>
              <a:gd name="T100" fmla="*/ 2147483646 w 128"/>
              <a:gd name="T101" fmla="*/ 2147483646 h 128"/>
              <a:gd name="T102" fmla="*/ 2147483646 w 128"/>
              <a:gd name="T103" fmla="*/ 2147483646 h 128"/>
              <a:gd name="T104" fmla="*/ 2147483646 w 128"/>
              <a:gd name="T105" fmla="*/ 2147483646 h 128"/>
              <a:gd name="T106" fmla="*/ 2147483646 w 128"/>
              <a:gd name="T107" fmla="*/ 0 h 1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8" h="128">
                <a:moveTo>
                  <a:pt x="128" y="88"/>
                </a:moveTo>
                <a:cubicBezTo>
                  <a:pt x="128" y="98"/>
                  <a:pt x="121" y="106"/>
                  <a:pt x="112" y="10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95" y="106"/>
                  <a:pt x="88" y="98"/>
                  <a:pt x="88" y="88"/>
                </a:cubicBezTo>
                <a:cubicBezTo>
                  <a:pt x="88" y="77"/>
                  <a:pt x="97" y="68"/>
                  <a:pt x="108" y="68"/>
                </a:cubicBezTo>
                <a:cubicBezTo>
                  <a:pt x="119" y="68"/>
                  <a:pt x="128" y="77"/>
                  <a:pt x="128" y="88"/>
                </a:cubicBezTo>
                <a:close/>
                <a:moveTo>
                  <a:pt x="108" y="76"/>
                </a:moveTo>
                <a:cubicBezTo>
                  <a:pt x="101" y="76"/>
                  <a:pt x="96" y="82"/>
                  <a:pt x="96" y="88"/>
                </a:cubicBezTo>
                <a:cubicBezTo>
                  <a:pt x="96" y="95"/>
                  <a:pt x="101" y="100"/>
                  <a:pt x="108" y="100"/>
                </a:cubicBezTo>
                <a:cubicBezTo>
                  <a:pt x="115" y="100"/>
                  <a:pt x="120" y="95"/>
                  <a:pt x="120" y="88"/>
                </a:cubicBezTo>
                <a:cubicBezTo>
                  <a:pt x="120" y="82"/>
                  <a:pt x="115" y="76"/>
                  <a:pt x="108" y="76"/>
                </a:cubicBezTo>
                <a:close/>
                <a:moveTo>
                  <a:pt x="104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0"/>
                  <a:pt x="104" y="0"/>
                  <a:pt x="104" y="0"/>
                </a:cubicBezTo>
                <a:close/>
                <a:moveTo>
                  <a:pt x="68" y="60"/>
                </a:moveTo>
                <a:cubicBezTo>
                  <a:pt x="68" y="128"/>
                  <a:pt x="68" y="128"/>
                  <a:pt x="68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0" y="60"/>
                  <a:pt x="60" y="60"/>
                  <a:pt x="60" y="60"/>
                </a:cubicBezTo>
                <a:cubicBezTo>
                  <a:pt x="51" y="58"/>
                  <a:pt x="44" y="50"/>
                  <a:pt x="44" y="40"/>
                </a:cubicBezTo>
                <a:cubicBezTo>
                  <a:pt x="44" y="30"/>
                  <a:pt x="51" y="22"/>
                  <a:pt x="60" y="21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21"/>
                  <a:pt x="68" y="21"/>
                  <a:pt x="68" y="21"/>
                </a:cubicBezTo>
                <a:cubicBezTo>
                  <a:pt x="77" y="22"/>
                  <a:pt x="84" y="30"/>
                  <a:pt x="84" y="40"/>
                </a:cubicBezTo>
                <a:cubicBezTo>
                  <a:pt x="84" y="50"/>
                  <a:pt x="77" y="58"/>
                  <a:pt x="68" y="60"/>
                </a:cubicBezTo>
                <a:close/>
                <a:moveTo>
                  <a:pt x="64" y="28"/>
                </a:moveTo>
                <a:cubicBezTo>
                  <a:pt x="57" y="28"/>
                  <a:pt x="52" y="34"/>
                  <a:pt x="52" y="40"/>
                </a:cubicBezTo>
                <a:cubicBezTo>
                  <a:pt x="52" y="47"/>
                  <a:pt x="57" y="52"/>
                  <a:pt x="64" y="52"/>
                </a:cubicBezTo>
                <a:cubicBezTo>
                  <a:pt x="71" y="52"/>
                  <a:pt x="76" y="47"/>
                  <a:pt x="76" y="40"/>
                </a:cubicBezTo>
                <a:cubicBezTo>
                  <a:pt x="76" y="34"/>
                  <a:pt x="71" y="28"/>
                  <a:pt x="64" y="28"/>
                </a:cubicBezTo>
                <a:close/>
                <a:moveTo>
                  <a:pt x="24" y="108"/>
                </a:moveTo>
                <a:cubicBezTo>
                  <a:pt x="24" y="128"/>
                  <a:pt x="24" y="128"/>
                  <a:pt x="24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7" y="106"/>
                  <a:pt x="0" y="98"/>
                  <a:pt x="0" y="88"/>
                </a:cubicBezTo>
                <a:cubicBezTo>
                  <a:pt x="0" y="77"/>
                  <a:pt x="9" y="68"/>
                  <a:pt x="20" y="68"/>
                </a:cubicBezTo>
                <a:cubicBezTo>
                  <a:pt x="31" y="68"/>
                  <a:pt x="40" y="77"/>
                  <a:pt x="40" y="88"/>
                </a:cubicBezTo>
                <a:cubicBezTo>
                  <a:pt x="40" y="98"/>
                  <a:pt x="33" y="106"/>
                  <a:pt x="24" y="108"/>
                </a:cubicBezTo>
                <a:close/>
                <a:moveTo>
                  <a:pt x="20" y="76"/>
                </a:moveTo>
                <a:cubicBezTo>
                  <a:pt x="13" y="76"/>
                  <a:pt x="8" y="82"/>
                  <a:pt x="8" y="88"/>
                </a:cubicBezTo>
                <a:cubicBezTo>
                  <a:pt x="8" y="95"/>
                  <a:pt x="13" y="100"/>
                  <a:pt x="20" y="100"/>
                </a:cubicBezTo>
                <a:cubicBezTo>
                  <a:pt x="27" y="100"/>
                  <a:pt x="32" y="95"/>
                  <a:pt x="32" y="88"/>
                </a:cubicBezTo>
                <a:cubicBezTo>
                  <a:pt x="32" y="82"/>
                  <a:pt x="27" y="76"/>
                  <a:pt x="20" y="76"/>
                </a:cubicBezTo>
                <a:close/>
                <a:moveTo>
                  <a:pt x="16" y="0"/>
                </a:moveTo>
                <a:cubicBezTo>
                  <a:pt x="24" y="0"/>
                  <a:pt x="24" y="0"/>
                  <a:pt x="24" y="0"/>
                </a:cubicBezTo>
                <a:cubicBezTo>
                  <a:pt x="24" y="68"/>
                  <a:pt x="24" y="68"/>
                  <a:pt x="24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0"/>
                  <a:pt x="16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900"/>
          </a:p>
        </p:txBody>
      </p:sp>
      <p:sp>
        <p:nvSpPr>
          <p:cNvPr id="38" name="Freeform 22">
            <a:extLst>
              <a:ext uri="{FF2B5EF4-FFF2-40B4-BE49-F238E27FC236}">
                <a16:creationId xmlns:a16="http://schemas.microsoft.com/office/drawing/2014/main" id="{5A30391F-57D3-4181-A248-26FC789087A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574538" y="2437965"/>
            <a:ext cx="296863" cy="296069"/>
          </a:xfrm>
          <a:custGeom>
            <a:avLst/>
            <a:gdLst>
              <a:gd name="T0" fmla="*/ 2147483646 w 128"/>
              <a:gd name="T1" fmla="*/ 2147483646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2147483646 w 128"/>
              <a:gd name="T19" fmla="*/ 2147483646 h 128"/>
              <a:gd name="T20" fmla="*/ 2147483646 w 128"/>
              <a:gd name="T21" fmla="*/ 2147483646 h 128"/>
              <a:gd name="T22" fmla="*/ 2147483646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0 h 128"/>
              <a:gd name="T28" fmla="*/ 2147483646 w 128"/>
              <a:gd name="T29" fmla="*/ 0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0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0 h 128"/>
              <a:gd name="T52" fmla="*/ 2147483646 w 128"/>
              <a:gd name="T53" fmla="*/ 0 h 128"/>
              <a:gd name="T54" fmla="*/ 2147483646 w 128"/>
              <a:gd name="T55" fmla="*/ 2147483646 h 128"/>
              <a:gd name="T56" fmla="*/ 2147483646 w 128"/>
              <a:gd name="T57" fmla="*/ 2147483646 h 128"/>
              <a:gd name="T58" fmla="*/ 2147483646 w 128"/>
              <a:gd name="T59" fmla="*/ 2147483646 h 128"/>
              <a:gd name="T60" fmla="*/ 2147483646 w 128"/>
              <a:gd name="T61" fmla="*/ 2147483646 h 128"/>
              <a:gd name="T62" fmla="*/ 2147483646 w 128"/>
              <a:gd name="T63" fmla="*/ 2147483646 h 128"/>
              <a:gd name="T64" fmla="*/ 2147483646 w 128"/>
              <a:gd name="T65" fmla="*/ 2147483646 h 128"/>
              <a:gd name="T66" fmla="*/ 2147483646 w 128"/>
              <a:gd name="T67" fmla="*/ 2147483646 h 128"/>
              <a:gd name="T68" fmla="*/ 2147483646 w 128"/>
              <a:gd name="T69" fmla="*/ 2147483646 h 128"/>
              <a:gd name="T70" fmla="*/ 2147483646 w 128"/>
              <a:gd name="T71" fmla="*/ 2147483646 h 128"/>
              <a:gd name="T72" fmla="*/ 2147483646 w 128"/>
              <a:gd name="T73" fmla="*/ 2147483646 h 128"/>
              <a:gd name="T74" fmla="*/ 2147483646 w 128"/>
              <a:gd name="T75" fmla="*/ 2147483646 h 128"/>
              <a:gd name="T76" fmla="*/ 2147483646 w 128"/>
              <a:gd name="T77" fmla="*/ 2147483646 h 128"/>
              <a:gd name="T78" fmla="*/ 0 w 128"/>
              <a:gd name="T79" fmla="*/ 2147483646 h 128"/>
              <a:gd name="T80" fmla="*/ 2147483646 w 128"/>
              <a:gd name="T81" fmla="*/ 2147483646 h 128"/>
              <a:gd name="T82" fmla="*/ 2147483646 w 128"/>
              <a:gd name="T83" fmla="*/ 2147483646 h 128"/>
              <a:gd name="T84" fmla="*/ 2147483646 w 128"/>
              <a:gd name="T85" fmla="*/ 2147483646 h 128"/>
              <a:gd name="T86" fmla="*/ 2147483646 w 128"/>
              <a:gd name="T87" fmla="*/ 2147483646 h 128"/>
              <a:gd name="T88" fmla="*/ 2147483646 w 128"/>
              <a:gd name="T89" fmla="*/ 2147483646 h 128"/>
              <a:gd name="T90" fmla="*/ 2147483646 w 128"/>
              <a:gd name="T91" fmla="*/ 2147483646 h 128"/>
              <a:gd name="T92" fmla="*/ 2147483646 w 128"/>
              <a:gd name="T93" fmla="*/ 2147483646 h 128"/>
              <a:gd name="T94" fmla="*/ 2147483646 w 128"/>
              <a:gd name="T95" fmla="*/ 2147483646 h 128"/>
              <a:gd name="T96" fmla="*/ 2147483646 w 128"/>
              <a:gd name="T97" fmla="*/ 0 h 128"/>
              <a:gd name="T98" fmla="*/ 2147483646 w 128"/>
              <a:gd name="T99" fmla="*/ 0 h 128"/>
              <a:gd name="T100" fmla="*/ 2147483646 w 128"/>
              <a:gd name="T101" fmla="*/ 2147483646 h 128"/>
              <a:gd name="T102" fmla="*/ 2147483646 w 128"/>
              <a:gd name="T103" fmla="*/ 2147483646 h 128"/>
              <a:gd name="T104" fmla="*/ 2147483646 w 128"/>
              <a:gd name="T105" fmla="*/ 2147483646 h 128"/>
              <a:gd name="T106" fmla="*/ 2147483646 w 128"/>
              <a:gd name="T107" fmla="*/ 0 h 1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28" h="128">
                <a:moveTo>
                  <a:pt x="128" y="88"/>
                </a:moveTo>
                <a:cubicBezTo>
                  <a:pt x="128" y="98"/>
                  <a:pt x="121" y="106"/>
                  <a:pt x="112" y="10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95" y="106"/>
                  <a:pt x="88" y="98"/>
                  <a:pt x="88" y="88"/>
                </a:cubicBezTo>
                <a:cubicBezTo>
                  <a:pt x="88" y="77"/>
                  <a:pt x="97" y="68"/>
                  <a:pt x="108" y="68"/>
                </a:cubicBezTo>
                <a:cubicBezTo>
                  <a:pt x="119" y="68"/>
                  <a:pt x="128" y="77"/>
                  <a:pt x="128" y="88"/>
                </a:cubicBezTo>
                <a:close/>
                <a:moveTo>
                  <a:pt x="108" y="76"/>
                </a:moveTo>
                <a:cubicBezTo>
                  <a:pt x="101" y="76"/>
                  <a:pt x="96" y="82"/>
                  <a:pt x="96" y="88"/>
                </a:cubicBezTo>
                <a:cubicBezTo>
                  <a:pt x="96" y="95"/>
                  <a:pt x="101" y="100"/>
                  <a:pt x="108" y="100"/>
                </a:cubicBezTo>
                <a:cubicBezTo>
                  <a:pt x="115" y="100"/>
                  <a:pt x="120" y="95"/>
                  <a:pt x="120" y="88"/>
                </a:cubicBezTo>
                <a:cubicBezTo>
                  <a:pt x="120" y="82"/>
                  <a:pt x="115" y="76"/>
                  <a:pt x="108" y="76"/>
                </a:cubicBezTo>
                <a:close/>
                <a:moveTo>
                  <a:pt x="104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0"/>
                  <a:pt x="104" y="0"/>
                  <a:pt x="104" y="0"/>
                </a:cubicBezTo>
                <a:close/>
                <a:moveTo>
                  <a:pt x="68" y="60"/>
                </a:moveTo>
                <a:cubicBezTo>
                  <a:pt x="68" y="128"/>
                  <a:pt x="68" y="128"/>
                  <a:pt x="68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0" y="60"/>
                  <a:pt x="60" y="60"/>
                  <a:pt x="60" y="60"/>
                </a:cubicBezTo>
                <a:cubicBezTo>
                  <a:pt x="51" y="58"/>
                  <a:pt x="44" y="50"/>
                  <a:pt x="44" y="40"/>
                </a:cubicBezTo>
                <a:cubicBezTo>
                  <a:pt x="44" y="30"/>
                  <a:pt x="51" y="22"/>
                  <a:pt x="60" y="21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21"/>
                  <a:pt x="68" y="21"/>
                  <a:pt x="68" y="21"/>
                </a:cubicBezTo>
                <a:cubicBezTo>
                  <a:pt x="77" y="22"/>
                  <a:pt x="84" y="30"/>
                  <a:pt x="84" y="40"/>
                </a:cubicBezTo>
                <a:cubicBezTo>
                  <a:pt x="84" y="50"/>
                  <a:pt x="77" y="58"/>
                  <a:pt x="68" y="60"/>
                </a:cubicBezTo>
                <a:close/>
                <a:moveTo>
                  <a:pt x="64" y="28"/>
                </a:moveTo>
                <a:cubicBezTo>
                  <a:pt x="57" y="28"/>
                  <a:pt x="52" y="34"/>
                  <a:pt x="52" y="40"/>
                </a:cubicBezTo>
                <a:cubicBezTo>
                  <a:pt x="52" y="47"/>
                  <a:pt x="57" y="52"/>
                  <a:pt x="64" y="52"/>
                </a:cubicBezTo>
                <a:cubicBezTo>
                  <a:pt x="71" y="52"/>
                  <a:pt x="76" y="47"/>
                  <a:pt x="76" y="40"/>
                </a:cubicBezTo>
                <a:cubicBezTo>
                  <a:pt x="76" y="34"/>
                  <a:pt x="71" y="28"/>
                  <a:pt x="64" y="28"/>
                </a:cubicBezTo>
                <a:close/>
                <a:moveTo>
                  <a:pt x="24" y="108"/>
                </a:moveTo>
                <a:cubicBezTo>
                  <a:pt x="24" y="128"/>
                  <a:pt x="24" y="128"/>
                  <a:pt x="24" y="128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7" y="106"/>
                  <a:pt x="0" y="98"/>
                  <a:pt x="0" y="88"/>
                </a:cubicBezTo>
                <a:cubicBezTo>
                  <a:pt x="0" y="77"/>
                  <a:pt x="9" y="68"/>
                  <a:pt x="20" y="68"/>
                </a:cubicBezTo>
                <a:cubicBezTo>
                  <a:pt x="31" y="68"/>
                  <a:pt x="40" y="77"/>
                  <a:pt x="40" y="88"/>
                </a:cubicBezTo>
                <a:cubicBezTo>
                  <a:pt x="40" y="98"/>
                  <a:pt x="33" y="106"/>
                  <a:pt x="24" y="108"/>
                </a:cubicBezTo>
                <a:close/>
                <a:moveTo>
                  <a:pt x="20" y="76"/>
                </a:moveTo>
                <a:cubicBezTo>
                  <a:pt x="13" y="76"/>
                  <a:pt x="8" y="82"/>
                  <a:pt x="8" y="88"/>
                </a:cubicBezTo>
                <a:cubicBezTo>
                  <a:pt x="8" y="95"/>
                  <a:pt x="13" y="100"/>
                  <a:pt x="20" y="100"/>
                </a:cubicBezTo>
                <a:cubicBezTo>
                  <a:pt x="27" y="100"/>
                  <a:pt x="32" y="95"/>
                  <a:pt x="32" y="88"/>
                </a:cubicBezTo>
                <a:cubicBezTo>
                  <a:pt x="32" y="82"/>
                  <a:pt x="27" y="76"/>
                  <a:pt x="20" y="76"/>
                </a:cubicBezTo>
                <a:close/>
                <a:moveTo>
                  <a:pt x="16" y="0"/>
                </a:moveTo>
                <a:cubicBezTo>
                  <a:pt x="24" y="0"/>
                  <a:pt x="24" y="0"/>
                  <a:pt x="24" y="0"/>
                </a:cubicBezTo>
                <a:cubicBezTo>
                  <a:pt x="24" y="68"/>
                  <a:pt x="24" y="68"/>
                  <a:pt x="24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0"/>
                  <a:pt x="16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900"/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3778BB79-7B33-4F07-ADE0-266D6CDBCE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66794" y="4823913"/>
            <a:ext cx="2372454" cy="2325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sz="1100"/>
              <a:t>Header here</a:t>
            </a:r>
            <a:endParaRPr lang="en-GB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2B38BE2-7CA2-4DBD-AE5E-4194364BA7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111" y="4823913"/>
            <a:ext cx="2372454" cy="227464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sz="1100"/>
              <a:t>Header here</a:t>
            </a:r>
            <a:endParaRPr lang="en-GB"/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6D854511-351C-4D44-8127-93F915FC29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111" y="2852320"/>
            <a:ext cx="2372454" cy="236668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sz="1100"/>
              <a:t>Header here</a:t>
            </a:r>
            <a:endParaRPr lang="en-GB"/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0CB6AD74-CC3F-4037-9D00-69E1AE9ADC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1497" y="2857647"/>
            <a:ext cx="2372454" cy="231341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sz="1100"/>
              <a:t>Header here</a:t>
            </a:r>
            <a:endParaRPr lang="en-GB"/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7092560A-F863-4E0B-8B18-F6B5E8C96B1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86834" y="2857648"/>
            <a:ext cx="2372454" cy="224378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sz="1100"/>
              <a:t>Header here</a:t>
            </a:r>
            <a:endParaRPr lang="en-GB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8CC7A3A-BE04-4A3D-943B-53C68906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5459" y="6273322"/>
            <a:ext cx="4061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AB9839-E401-4072-B57F-5CA81C740BB7}"/>
              </a:ext>
            </a:extLst>
          </p:cNvPr>
          <p:cNvSpPr/>
          <p:nvPr userDrawn="1"/>
        </p:nvSpPr>
        <p:spPr>
          <a:xfrm>
            <a:off x="8718103" y="4056725"/>
            <a:ext cx="683419" cy="6786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9BCB7CD-6BE5-4CA1-992A-E70003BEB34C}"/>
              </a:ext>
            </a:extLst>
          </p:cNvPr>
          <p:cNvSpPr/>
          <p:nvPr userDrawn="1"/>
        </p:nvSpPr>
        <p:spPr>
          <a:xfrm>
            <a:off x="8718139" y="2115703"/>
            <a:ext cx="683419" cy="6786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57C221A-F452-4B0F-B738-9F84A5EFC7D8}"/>
              </a:ext>
            </a:extLst>
          </p:cNvPr>
          <p:cNvSpPr/>
          <p:nvPr userDrawn="1"/>
        </p:nvSpPr>
        <p:spPr>
          <a:xfrm>
            <a:off x="1028172" y="4056725"/>
            <a:ext cx="683419" cy="6786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DB1475-3652-416A-BEBE-FEEAB3D1A639}"/>
              </a:ext>
            </a:extLst>
          </p:cNvPr>
          <p:cNvSpPr/>
          <p:nvPr userDrawn="1"/>
        </p:nvSpPr>
        <p:spPr>
          <a:xfrm>
            <a:off x="1019739" y="2115703"/>
            <a:ext cx="683419" cy="6786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BC6B33-59BB-4A5F-8956-0955DB87FDE7}"/>
              </a:ext>
            </a:extLst>
          </p:cNvPr>
          <p:cNvSpPr/>
          <p:nvPr userDrawn="1"/>
        </p:nvSpPr>
        <p:spPr>
          <a:xfrm>
            <a:off x="4913893" y="2104590"/>
            <a:ext cx="683419" cy="6786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24EA8A4-DCBF-4375-ABA4-CADCA04D47C9}"/>
              </a:ext>
            </a:extLst>
          </p:cNvPr>
          <p:cNvSpPr/>
          <p:nvPr userDrawn="1"/>
        </p:nvSpPr>
        <p:spPr>
          <a:xfrm>
            <a:off x="4904364" y="4057215"/>
            <a:ext cx="683419" cy="6786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9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DB7362-AC94-4BCA-BFA5-B3EF1D0A2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4727" y="3462366"/>
            <a:ext cx="4128856" cy="382587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GB"/>
              <a:t>Subtitle here if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E7B85C-26BD-4037-BE53-19B7640160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3666" y="1103943"/>
            <a:ext cx="5400675" cy="437340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lang="en-US"/>
              <a:t>Content goes here… Placeholder text 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Etiam porta sem malesuada magna mollis euismod. Cum sociis natoque penatibus et magnis dis parturient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montes.Etiam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porta sem malesuada magna mollis euismod.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Lorem ipsum dolor sit amet,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consectetuer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adipiscing elit, sed diam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nonummy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nibh.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Euismod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tincidunt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ut laoreet dolore magna aliquam erat volutpat. Duis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autem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vel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eum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iriure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dolor in hendrerit in vulputate velit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esse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molestie consequat, vel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illum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dolore.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Duis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autem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vel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eum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iriure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dolor in hendrerit in vulputate velit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esse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molestie consequat, vel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illum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dolore.</a:t>
            </a:r>
            <a:endParaRPr lang="en-GB"/>
          </a:p>
          <a:p>
            <a:pPr eaLnBrk="1" hangingPunct="1">
              <a:lnSpc>
                <a:spcPct val="150000"/>
              </a:lnSpc>
            </a:pP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51252-EFC5-44F7-A345-26A6F45BB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369" y="1239742"/>
            <a:ext cx="3888582" cy="1819275"/>
          </a:xfrm>
        </p:spPr>
        <p:txBody>
          <a:bodyPr>
            <a:noAutofit/>
          </a:bodyPr>
          <a:lstStyle>
            <a:lvl1pPr marL="0" indent="0" algn="r">
              <a:lnSpc>
                <a:spcPct val="80000"/>
              </a:lnSpc>
              <a:buNone/>
              <a:defRPr sz="4400" b="1"/>
            </a:lvl1pPr>
          </a:lstStyle>
          <a:p>
            <a:pPr lvl="0"/>
            <a:r>
              <a:rPr lang="en-US"/>
              <a:t>Strong to the point title here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CE41F0-F721-42E9-BAA4-EEECA5343A95}"/>
              </a:ext>
            </a:extLst>
          </p:cNvPr>
          <p:cNvGrpSpPr/>
          <p:nvPr userDrawn="1"/>
        </p:nvGrpSpPr>
        <p:grpSpPr>
          <a:xfrm>
            <a:off x="1156696" y="6423628"/>
            <a:ext cx="288904" cy="64747"/>
            <a:chOff x="245800" y="268465"/>
            <a:chExt cx="581718" cy="1303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79509-0CC0-4EDB-BCC0-F876294CD394}"/>
                </a:ext>
              </a:extLst>
            </p:cNvPr>
            <p:cNvSpPr/>
            <p:nvPr/>
          </p:nvSpPr>
          <p:spPr>
            <a:xfrm>
              <a:off x="245800" y="273680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8A686B-19B7-4DD9-A25E-ED0498DB5E11}"/>
                </a:ext>
              </a:extLst>
            </p:cNvPr>
            <p:cNvSpPr/>
            <p:nvPr/>
          </p:nvSpPr>
          <p:spPr>
            <a:xfrm>
              <a:off x="474082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EE2E26-52FF-4C38-8F0F-C7E1EADCA795}"/>
                </a:ext>
              </a:extLst>
            </p:cNvPr>
            <p:cNvSpPr/>
            <p:nvPr/>
          </p:nvSpPr>
          <p:spPr>
            <a:xfrm>
              <a:off x="702364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28352-FDA2-4FC4-B20B-E519893E6240}"/>
              </a:ext>
            </a:extLst>
          </p:cNvPr>
          <p:cNvSpPr/>
          <p:nvPr userDrawn="1"/>
        </p:nvSpPr>
        <p:spPr>
          <a:xfrm>
            <a:off x="127600" y="6254087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2">
                    <a:lumMod val="75000"/>
                  </a:schemeClr>
                </a:solidFill>
              </a:rPr>
              <a:t>pay360.com</a:t>
            </a:r>
            <a:r>
              <a:rPr lang="en-US" alt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GB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9E1C0F-7182-467F-8599-1287E284C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065459" y="6273322"/>
            <a:ext cx="4061082" cy="365125"/>
          </a:xfrm>
        </p:spPr>
        <p:txBody>
          <a:bodyPr/>
          <a:lstStyle/>
          <a:p>
            <a:fld id="{E6358351-3329-4DFC-B0CA-17415345F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E7B85C-26BD-4037-BE53-19B7640160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686" y="1085837"/>
            <a:ext cx="5400675" cy="437340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lang="en-US"/>
              <a:t>Content goes here… Placeholder text 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Etiam porta sem malesuada magna mollis euismod. Cum sociis natoque penatibus et magnis dis parturient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montes.Etiam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porta sem malesuada magna mollis euismod.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Lorem ipsum dolor sit amet,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consectetuer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adipiscing elit, sed diam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nonummy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nibh.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Euismod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tincidunt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ut laoreet dolore magna aliquam erat volutpat. Duis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autem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vel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eum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iriure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dolor in hendrerit in vulputate velit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esse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molestie consequat, vel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illum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dolore.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Duis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autem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vel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eum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iriure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dolor in hendrerit in vulputate velit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esse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molestie consequat, vel </a:t>
            </a:r>
            <a:r>
              <a:rPr lang="en-US" altLang="en-US" sz="1400" err="1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illum</a:t>
            </a:r>
            <a:r>
              <a:rPr lang="en-US" altLang="en-US" sz="1400">
                <a:latin typeface="+mj-lt"/>
                <a:ea typeface="Source Sans Pro" pitchFamily="34" charset="0"/>
                <a:cs typeface="Source Sans Pro" pitchFamily="34" charset="0"/>
                <a:sym typeface="Source Sans Pro" pitchFamily="34" charset="0"/>
              </a:rPr>
              <a:t> dolore.</a:t>
            </a:r>
            <a:endParaRPr lang="en-GB"/>
          </a:p>
          <a:p>
            <a:pPr eaLnBrk="1" hangingPunct="1">
              <a:lnSpc>
                <a:spcPct val="150000"/>
              </a:lnSpc>
            </a:pP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DB7362-AC94-4BCA-BFA5-B3EF1D0A2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0386" y="3525974"/>
            <a:ext cx="3817214" cy="382587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latin typeface="+mj-lt"/>
              </a:defRPr>
            </a:lvl1pPr>
          </a:lstStyle>
          <a:p>
            <a:pPr lvl="0"/>
            <a:r>
              <a:rPr lang="en-GB"/>
              <a:t>Subtitle here if needed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51252-EFC5-44F7-A345-26A6F45BB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0386" y="1239742"/>
            <a:ext cx="3888582" cy="1819275"/>
          </a:xfrm>
        </p:spPr>
        <p:txBody>
          <a:bodyPr>
            <a:noAutofit/>
          </a:bodyPr>
          <a:lstStyle>
            <a:lvl1pPr marL="0" indent="0" algn="r">
              <a:lnSpc>
                <a:spcPct val="80000"/>
              </a:lnSpc>
              <a:buNone/>
              <a:defRPr sz="4400" b="1"/>
            </a:lvl1pPr>
          </a:lstStyle>
          <a:p>
            <a:pPr lvl="0"/>
            <a:r>
              <a:rPr lang="en-US"/>
              <a:t>Strong to the point title here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CE41F0-F721-42E9-BAA4-EEECA5343A95}"/>
              </a:ext>
            </a:extLst>
          </p:cNvPr>
          <p:cNvGrpSpPr/>
          <p:nvPr userDrawn="1"/>
        </p:nvGrpSpPr>
        <p:grpSpPr>
          <a:xfrm>
            <a:off x="1156696" y="6423628"/>
            <a:ext cx="288904" cy="64747"/>
            <a:chOff x="245800" y="268465"/>
            <a:chExt cx="581718" cy="1303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2079509-0CC0-4EDB-BCC0-F876294CD394}"/>
                </a:ext>
              </a:extLst>
            </p:cNvPr>
            <p:cNvSpPr/>
            <p:nvPr/>
          </p:nvSpPr>
          <p:spPr>
            <a:xfrm>
              <a:off x="245800" y="273680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08A686B-19B7-4DD9-A25E-ED0498DB5E11}"/>
                </a:ext>
              </a:extLst>
            </p:cNvPr>
            <p:cNvSpPr/>
            <p:nvPr/>
          </p:nvSpPr>
          <p:spPr>
            <a:xfrm>
              <a:off x="474082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EE2E26-52FF-4C38-8F0F-C7E1EADCA795}"/>
                </a:ext>
              </a:extLst>
            </p:cNvPr>
            <p:cNvSpPr/>
            <p:nvPr/>
          </p:nvSpPr>
          <p:spPr>
            <a:xfrm>
              <a:off x="702364" y="268465"/>
              <a:ext cx="125154" cy="12515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28352-FDA2-4FC4-B20B-E519893E6240}"/>
              </a:ext>
            </a:extLst>
          </p:cNvPr>
          <p:cNvSpPr/>
          <p:nvPr userDrawn="1"/>
        </p:nvSpPr>
        <p:spPr>
          <a:xfrm>
            <a:off x="127600" y="6254087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2">
                    <a:lumMod val="75000"/>
                  </a:schemeClr>
                </a:solidFill>
              </a:rPr>
              <a:t>pay360.com</a:t>
            </a:r>
            <a:r>
              <a:rPr lang="en-US" alt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GB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E3C6B75-AC54-4F36-BF2B-BD07949D9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65459" y="6273322"/>
            <a:ext cx="4061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65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5459" y="6471442"/>
            <a:ext cx="4061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58351-3329-4DFC-B0CA-17415345F1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2B5319-0485-4E7F-A56C-6FC297B7E0CE}"/>
              </a:ext>
            </a:extLst>
          </p:cNvPr>
          <p:cNvSpPr/>
          <p:nvPr userDrawn="1"/>
        </p:nvSpPr>
        <p:spPr>
          <a:xfrm>
            <a:off x="11360385" y="6031149"/>
            <a:ext cx="826851" cy="82685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933D7F-9D84-404F-9937-45B2AEF0D2BA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130" y="6171413"/>
            <a:ext cx="547359" cy="5473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2522C79-5439-4926-8D96-C655D7BF91AB}"/>
              </a:ext>
            </a:extLst>
          </p:cNvPr>
          <p:cNvGrpSpPr/>
          <p:nvPr userDrawn="1"/>
        </p:nvGrpSpPr>
        <p:grpSpPr>
          <a:xfrm>
            <a:off x="1156696" y="6423628"/>
            <a:ext cx="288904" cy="64747"/>
            <a:chOff x="245800" y="268465"/>
            <a:chExt cx="581718" cy="13036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4FF8DB-7D0A-4E82-A6AF-30D26BEE99D7}"/>
                </a:ext>
              </a:extLst>
            </p:cNvPr>
            <p:cNvSpPr/>
            <p:nvPr/>
          </p:nvSpPr>
          <p:spPr>
            <a:xfrm>
              <a:off x="245800" y="273680"/>
              <a:ext cx="125154" cy="1251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991BDFC-C1BE-4590-95E2-7DBB9BDF69DA}"/>
                </a:ext>
              </a:extLst>
            </p:cNvPr>
            <p:cNvSpPr/>
            <p:nvPr/>
          </p:nvSpPr>
          <p:spPr>
            <a:xfrm>
              <a:off x="474082" y="268465"/>
              <a:ext cx="125154" cy="1251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CBD0D4-ADC8-4197-8B2C-8073569BA891}"/>
                </a:ext>
              </a:extLst>
            </p:cNvPr>
            <p:cNvSpPr/>
            <p:nvPr/>
          </p:nvSpPr>
          <p:spPr>
            <a:xfrm>
              <a:off x="702365" y="268465"/>
              <a:ext cx="125153" cy="1251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2D12DC6E-6ACA-43DF-8F7A-97BBF20ABD6C}"/>
              </a:ext>
            </a:extLst>
          </p:cNvPr>
          <p:cNvSpPr/>
          <p:nvPr userDrawn="1"/>
        </p:nvSpPr>
        <p:spPr>
          <a:xfrm>
            <a:off x="10814693" y="6193630"/>
            <a:ext cx="498380" cy="4983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F3E0E6-FE69-4755-94FC-C732255DF1D0}"/>
              </a:ext>
            </a:extLst>
          </p:cNvPr>
          <p:cNvSpPr/>
          <p:nvPr userDrawn="1"/>
        </p:nvSpPr>
        <p:spPr>
          <a:xfrm>
            <a:off x="127600" y="6254087"/>
            <a:ext cx="10775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en-US" sz="1200">
                <a:solidFill>
                  <a:schemeClr val="bg2">
                    <a:lumMod val="75000"/>
                  </a:schemeClr>
                </a:solidFill>
              </a:rPr>
              <a:t>pay360.com</a:t>
            </a:r>
            <a:r>
              <a:rPr lang="en-US" altLang="en-US" sz="160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GB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250CBB6-BEBB-4396-AD15-5E576D9C36A0}"/>
              </a:ext>
            </a:extLst>
          </p:cNvPr>
          <p:cNvSpPr/>
          <p:nvPr userDrawn="1"/>
        </p:nvSpPr>
        <p:spPr>
          <a:xfrm>
            <a:off x="10417149" y="6281258"/>
            <a:ext cx="345980" cy="34598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9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1" r:id="rId2"/>
    <p:sldLayoutId id="2147483725" r:id="rId3"/>
    <p:sldLayoutId id="2147483726" r:id="rId4"/>
    <p:sldLayoutId id="2147483727" r:id="rId5"/>
    <p:sldLayoutId id="2147483723" r:id="rId6"/>
    <p:sldLayoutId id="2147483707" r:id="rId7"/>
    <p:sldLayoutId id="2147483702" r:id="rId8"/>
    <p:sldLayoutId id="2147483703" r:id="rId9"/>
    <p:sldLayoutId id="2147483704" r:id="rId10"/>
    <p:sldLayoutId id="2147483720" r:id="rId11"/>
    <p:sldLayoutId id="2147483649" r:id="rId12"/>
    <p:sldLayoutId id="2147483700" r:id="rId13"/>
    <p:sldLayoutId id="2147483728" r:id="rId14"/>
    <p:sldLayoutId id="2147483729" r:id="rId15"/>
    <p:sldLayoutId id="2147483730" r:id="rId16"/>
    <p:sldLayoutId id="2147483735" r:id="rId17"/>
    <p:sldLayoutId id="2147483739" r:id="rId18"/>
    <p:sldLayoutId id="2147483743" r:id="rId19"/>
    <p:sldLayoutId id="2147483737" r:id="rId20"/>
    <p:sldLayoutId id="2147483747" r:id="rId21"/>
    <p:sldLayoutId id="2147483740" r:id="rId22"/>
    <p:sldLayoutId id="2147483744" r:id="rId23"/>
    <p:sldLayoutId id="2147483736" r:id="rId24"/>
    <p:sldLayoutId id="2147483741" r:id="rId25"/>
    <p:sldLayoutId id="2147483745" r:id="rId26"/>
    <p:sldLayoutId id="2147483738" r:id="rId27"/>
    <p:sldLayoutId id="2147483742" r:id="rId28"/>
    <p:sldLayoutId id="2147483746" r:id="rId29"/>
    <p:sldLayoutId id="2147483731" r:id="rId30"/>
    <p:sldLayoutId id="2147483714" r:id="rId31"/>
    <p:sldLayoutId id="2147483733" r:id="rId32"/>
    <p:sldLayoutId id="2147483734" r:id="rId33"/>
    <p:sldLayoutId id="2147483715" r:id="rId34"/>
    <p:sldLayoutId id="2147483716" r:id="rId35"/>
    <p:sldLayoutId id="2147483717" r:id="rId36"/>
    <p:sldLayoutId id="2147483718" r:id="rId37"/>
    <p:sldLayoutId id="2147483705" r:id="rId38"/>
    <p:sldLayoutId id="2147483706" r:id="rId39"/>
    <p:sldLayoutId id="2147483708" r:id="rId40"/>
    <p:sldLayoutId id="2147483709" r:id="rId41"/>
    <p:sldLayoutId id="2147483710" r:id="rId42"/>
    <p:sldLayoutId id="2147483721" r:id="rId43"/>
    <p:sldLayoutId id="2147483711" r:id="rId44"/>
    <p:sldLayoutId id="2147483712" r:id="rId45"/>
    <p:sldLayoutId id="2147483713" r:id="rId46"/>
    <p:sldLayoutId id="2147483724" r:id="rId4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95" userDrawn="1">
          <p15:clr>
            <a:srgbClr val="F26B43"/>
          </p15:clr>
        </p15:guide>
        <p15:guide id="2" pos="4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erson&#10;&#10;Description automatically generated">
            <a:extLst>
              <a:ext uri="{FF2B5EF4-FFF2-40B4-BE49-F238E27FC236}">
                <a16:creationId xmlns:a16="http://schemas.microsoft.com/office/drawing/2014/main" id="{B0EBF06C-181D-4847-B95F-E1274E4C48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1147420"/>
            <a:ext cx="12192002" cy="5710580"/>
          </a:xfr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09312EF-0254-4EB7-9142-5757C7045531}"/>
              </a:ext>
            </a:extLst>
          </p:cNvPr>
          <p:cNvSpPr/>
          <p:nvPr/>
        </p:nvSpPr>
        <p:spPr>
          <a:xfrm>
            <a:off x="-2" y="1146608"/>
            <a:ext cx="12192001" cy="5711392"/>
          </a:xfrm>
          <a:custGeom>
            <a:avLst/>
            <a:gdLst>
              <a:gd name="connsiteX0" fmla="*/ 4060204 w 12192002"/>
              <a:gd name="connsiteY0" fmla="*/ 99 h 5701344"/>
              <a:gd name="connsiteX1" fmla="*/ 6146555 w 12192002"/>
              <a:gd name="connsiteY1" fmla="*/ 30538 h 5701344"/>
              <a:gd name="connsiteX2" fmla="*/ 8159217 w 12192002"/>
              <a:gd name="connsiteY2" fmla="*/ 124114 h 5701344"/>
              <a:gd name="connsiteX3" fmla="*/ 9675813 w 12192002"/>
              <a:gd name="connsiteY3" fmla="*/ 247767 h 5701344"/>
              <a:gd name="connsiteX4" fmla="*/ 10893175 w 12192002"/>
              <a:gd name="connsiteY4" fmla="*/ 389673 h 5701344"/>
              <a:gd name="connsiteX5" fmla="*/ 12139701 w 12192002"/>
              <a:gd name="connsiteY5" fmla="*/ 588264 h 5701344"/>
              <a:gd name="connsiteX6" fmla="*/ 12192002 w 12192002"/>
              <a:gd name="connsiteY6" fmla="*/ 598621 h 5701344"/>
              <a:gd name="connsiteX7" fmla="*/ 12192002 w 12192002"/>
              <a:gd name="connsiteY7" fmla="*/ 624769 h 5701344"/>
              <a:gd name="connsiteX8" fmla="*/ 12192001 w 12192002"/>
              <a:gd name="connsiteY8" fmla="*/ 624769 h 5701344"/>
              <a:gd name="connsiteX9" fmla="*/ 12192001 w 12192002"/>
              <a:gd name="connsiteY9" fmla="*/ 2260169 h 5701344"/>
              <a:gd name="connsiteX10" fmla="*/ 12192002 w 12192002"/>
              <a:gd name="connsiteY10" fmla="*/ 2260169 h 5701344"/>
              <a:gd name="connsiteX11" fmla="*/ 12192002 w 12192002"/>
              <a:gd name="connsiteY11" fmla="*/ 5142544 h 5701344"/>
              <a:gd name="connsiteX12" fmla="*/ 12192002 w 12192002"/>
              <a:gd name="connsiteY12" fmla="*/ 5221062 h 5701344"/>
              <a:gd name="connsiteX13" fmla="*/ 12192002 w 12192002"/>
              <a:gd name="connsiteY13" fmla="*/ 5701344 h 5701344"/>
              <a:gd name="connsiteX14" fmla="*/ 2 w 12192002"/>
              <a:gd name="connsiteY14" fmla="*/ 5701344 h 5701344"/>
              <a:gd name="connsiteX15" fmla="*/ 2 w 12192002"/>
              <a:gd name="connsiteY15" fmla="*/ 5221062 h 5701344"/>
              <a:gd name="connsiteX16" fmla="*/ 0 w 12192002"/>
              <a:gd name="connsiteY16" fmla="*/ 5221062 h 5701344"/>
              <a:gd name="connsiteX17" fmla="*/ 0 w 12192002"/>
              <a:gd name="connsiteY17" fmla="*/ 2645502 h 5701344"/>
              <a:gd name="connsiteX18" fmla="*/ 0 w 12192002"/>
              <a:gd name="connsiteY18" fmla="*/ 2260169 h 5701344"/>
              <a:gd name="connsiteX19" fmla="*/ 0 w 12192002"/>
              <a:gd name="connsiteY19" fmla="*/ 624769 h 5701344"/>
              <a:gd name="connsiteX20" fmla="*/ 0 w 12192002"/>
              <a:gd name="connsiteY20" fmla="*/ 603342 h 5701344"/>
              <a:gd name="connsiteX21" fmla="*/ 0 w 12192002"/>
              <a:gd name="connsiteY21" fmla="*/ 111260 h 5701344"/>
              <a:gd name="connsiteX22" fmla="*/ 33020 w 12192002"/>
              <a:gd name="connsiteY22" fmla="*/ 108561 h 5701344"/>
              <a:gd name="connsiteX23" fmla="*/ 1110081 w 12192002"/>
              <a:gd name="connsiteY23" fmla="*/ 58688 h 5701344"/>
              <a:gd name="connsiteX24" fmla="*/ 3364673 w 12192002"/>
              <a:gd name="connsiteY24" fmla="*/ 5602 h 5701344"/>
              <a:gd name="connsiteX25" fmla="*/ 4060204 w 12192002"/>
              <a:gd name="connsiteY25" fmla="*/ 99 h 570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2" h="5701344">
                <a:moveTo>
                  <a:pt x="4060204" y="99"/>
                </a:moveTo>
                <a:cubicBezTo>
                  <a:pt x="4755728" y="-1178"/>
                  <a:pt x="5451213" y="9908"/>
                  <a:pt x="6146555" y="30538"/>
                </a:cubicBezTo>
                <a:cubicBezTo>
                  <a:pt x="6817998" y="50333"/>
                  <a:pt x="7489187" y="76298"/>
                  <a:pt x="8159217" y="124114"/>
                </a:cubicBezTo>
                <a:cubicBezTo>
                  <a:pt x="8665177" y="160233"/>
                  <a:pt x="9171007" y="199694"/>
                  <a:pt x="9675813" y="247767"/>
                </a:cubicBezTo>
                <a:cubicBezTo>
                  <a:pt x="10082455" y="286585"/>
                  <a:pt x="10488714" y="333502"/>
                  <a:pt x="10893175" y="389673"/>
                </a:cubicBezTo>
                <a:cubicBezTo>
                  <a:pt x="11309839" y="447644"/>
                  <a:pt x="11724321" y="520910"/>
                  <a:pt x="12139701" y="588264"/>
                </a:cubicBezTo>
                <a:lnTo>
                  <a:pt x="12192002" y="598621"/>
                </a:lnTo>
                <a:lnTo>
                  <a:pt x="12192002" y="624769"/>
                </a:lnTo>
                <a:lnTo>
                  <a:pt x="12192001" y="624769"/>
                </a:lnTo>
                <a:lnTo>
                  <a:pt x="12192001" y="2260169"/>
                </a:lnTo>
                <a:lnTo>
                  <a:pt x="12192002" y="2260169"/>
                </a:lnTo>
                <a:lnTo>
                  <a:pt x="12192002" y="5142544"/>
                </a:lnTo>
                <a:lnTo>
                  <a:pt x="12192002" y="5221062"/>
                </a:lnTo>
                <a:lnTo>
                  <a:pt x="12192002" y="5701344"/>
                </a:lnTo>
                <a:lnTo>
                  <a:pt x="2" y="5701344"/>
                </a:lnTo>
                <a:lnTo>
                  <a:pt x="2" y="5221062"/>
                </a:lnTo>
                <a:lnTo>
                  <a:pt x="0" y="5221062"/>
                </a:lnTo>
                <a:lnTo>
                  <a:pt x="0" y="2645502"/>
                </a:lnTo>
                <a:lnTo>
                  <a:pt x="0" y="2260169"/>
                </a:lnTo>
                <a:lnTo>
                  <a:pt x="0" y="624769"/>
                </a:lnTo>
                <a:lnTo>
                  <a:pt x="0" y="603342"/>
                </a:lnTo>
                <a:lnTo>
                  <a:pt x="0" y="111260"/>
                </a:lnTo>
                <a:cubicBezTo>
                  <a:pt x="12720" y="110232"/>
                  <a:pt x="22870" y="109075"/>
                  <a:pt x="33020" y="108561"/>
                </a:cubicBezTo>
                <a:cubicBezTo>
                  <a:pt x="391997" y="91465"/>
                  <a:pt x="750846" y="68972"/>
                  <a:pt x="1110081" y="58688"/>
                </a:cubicBezTo>
                <a:cubicBezTo>
                  <a:pt x="1861568" y="37094"/>
                  <a:pt x="2613056" y="16271"/>
                  <a:pt x="3364673" y="5602"/>
                </a:cubicBezTo>
                <a:cubicBezTo>
                  <a:pt x="3596518" y="2325"/>
                  <a:pt x="3828363" y="525"/>
                  <a:pt x="4060204" y="9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72000"/>
                </a:srgbClr>
              </a:gs>
              <a:gs pos="53000">
                <a:srgbClr val="000000">
                  <a:alpha val="0"/>
                </a:srgbClr>
              </a:gs>
            </a:gsLst>
            <a:lin ang="0" scaled="1"/>
          </a:gradFill>
          <a:ln w="127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FB9AE-64BF-4087-A17B-DAA763D697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324" y="2186263"/>
            <a:ext cx="4777302" cy="3567993"/>
          </a:xfrm>
        </p:spPr>
        <p:txBody>
          <a:bodyPr>
            <a:normAutofit/>
          </a:bodyPr>
          <a:lstStyle/>
          <a:p>
            <a:r>
              <a:rPr lang="en-GB" dirty="0"/>
              <a:t>Why all businesses need a powerful payments solution in 2021 </a:t>
            </a:r>
          </a:p>
          <a:p>
            <a:pPr lvl="1"/>
            <a:r>
              <a:rPr lang="en-GB" dirty="0"/>
              <a:t>August 2021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D8164-9036-4133-ABA7-63DEB794E33A}"/>
              </a:ext>
            </a:extLst>
          </p:cNvPr>
          <p:cNvSpPr txBox="1"/>
          <p:nvPr/>
        </p:nvSpPr>
        <p:spPr>
          <a:xfrm>
            <a:off x="10414915" y="578508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96680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at a table looking at a phone&#10;&#10;Description automatically generated with medium confidence">
            <a:extLst>
              <a:ext uri="{FF2B5EF4-FFF2-40B4-BE49-F238E27FC236}">
                <a16:creationId xmlns:a16="http://schemas.microsoft.com/office/drawing/2014/main" id="{5F07AF32-90E9-4B7D-AB20-93CF854B34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708A7F-6178-4B18-AA77-0028D6710E60}"/>
              </a:ext>
            </a:extLst>
          </p:cNvPr>
          <p:cNvSpPr/>
          <p:nvPr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32000">
                <a:srgbClr val="000000">
                  <a:alpha val="0"/>
                </a:srgbClr>
              </a:gs>
              <a:gs pos="83000">
                <a:srgbClr val="000000">
                  <a:alpha val="75000"/>
                </a:srgbClr>
              </a:gs>
            </a:gsLst>
            <a:lin ang="0" scaled="1"/>
          </a:gradFill>
          <a:ln w="127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3F64DA-1EB7-4818-B302-48947A70F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Evolve makes it easy to </a:t>
            </a:r>
            <a:br>
              <a:rPr lang="en-GB" dirty="0"/>
            </a:br>
            <a:r>
              <a:rPr lang="en-GB" dirty="0"/>
              <a:t>provide friction-free payments </a:t>
            </a:r>
            <a:r>
              <a:rPr lang="en-GB" dirty="0">
                <a:solidFill>
                  <a:schemeClr val="accent1"/>
                </a:solidFill>
              </a:rPr>
              <a:t>through its </a:t>
            </a:r>
            <a:r>
              <a:rPr lang="en-GB" b="1" dirty="0">
                <a:solidFill>
                  <a:schemeClr val="accent1"/>
                </a:solidFill>
              </a:rPr>
              <a:t>key features:</a:t>
            </a:r>
          </a:p>
          <a:p>
            <a:pPr lvl="3"/>
            <a:r>
              <a:rPr lang="en-GB" dirty="0"/>
              <a:t>Simple digital on-boarding process </a:t>
            </a:r>
          </a:p>
          <a:p>
            <a:pPr lvl="3"/>
            <a:r>
              <a:rPr lang="en-GB" dirty="0"/>
              <a:t>Online process accepting debit and credit card (Visa and Master Card), </a:t>
            </a:r>
            <a:r>
              <a:rPr lang="en-GB" dirty="0" err="1"/>
              <a:t>Paypal</a:t>
            </a:r>
            <a:r>
              <a:rPr lang="en-GB"/>
              <a:t> and Mobile </a:t>
            </a:r>
            <a:r>
              <a:rPr lang="en-GB" dirty="0"/>
              <a:t>SDK for cards and Apple Pay </a:t>
            </a:r>
          </a:p>
          <a:p>
            <a:pPr lvl="3"/>
            <a:r>
              <a:rPr lang="en-GB" dirty="0"/>
              <a:t>Manages the flow of funds, with T+2 settlement available </a:t>
            </a:r>
          </a:p>
          <a:p>
            <a:pPr lvl="3"/>
            <a:r>
              <a:rPr lang="en-GB" dirty="0"/>
              <a:t>Trusted compliance and security, including tokenisation </a:t>
            </a:r>
          </a:p>
          <a:p>
            <a:pPr lvl="3"/>
            <a:r>
              <a:rPr lang="en-GB" dirty="0"/>
              <a:t>Customer portal to easily track and reconcile payments </a:t>
            </a:r>
          </a:p>
          <a:p>
            <a:pPr lvl="3"/>
            <a:r>
              <a:rPr lang="en-GB" dirty="0"/>
              <a:t>Dashboards for data and insights </a:t>
            </a:r>
          </a:p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B0CCAD-5FDB-41F6-A416-919CD1F510E4}"/>
              </a:ext>
            </a:extLst>
          </p:cNvPr>
          <p:cNvGrpSpPr/>
          <p:nvPr/>
        </p:nvGrpSpPr>
        <p:grpSpPr>
          <a:xfrm>
            <a:off x="1740897" y="-236051"/>
            <a:ext cx="6696691" cy="4916053"/>
            <a:chOff x="345192" y="1673889"/>
            <a:chExt cx="6696691" cy="4916053"/>
          </a:xfrm>
        </p:grpSpPr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A1010E78-377C-4D3F-B759-9FB44425EBE6}"/>
                </a:ext>
              </a:extLst>
            </p:cNvPr>
            <p:cNvCxnSpPr>
              <a:cxnSpLocks/>
              <a:stCxn id="15" idx="4"/>
              <a:endCxn id="14" idx="4"/>
            </p:cNvCxnSpPr>
            <p:nvPr/>
          </p:nvCxnSpPr>
          <p:spPr>
            <a:xfrm rot="5400000" flipH="1">
              <a:off x="3657798" y="3259857"/>
              <a:ext cx="1650337" cy="5009833"/>
            </a:xfrm>
            <a:prstGeom prst="bentConnector3">
              <a:avLst>
                <a:gd name="adj1" fmla="val -13852"/>
              </a:avLst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2A5741-6DDE-470D-A055-6EF1525920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192" y="1673889"/>
              <a:ext cx="3265715" cy="3265715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BB431A-4349-4E46-B430-C5236CE7D8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3883" y="6481941"/>
              <a:ext cx="108000" cy="108000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CB80F65-543C-4282-B063-44213856726E}"/>
              </a:ext>
            </a:extLst>
          </p:cNvPr>
          <p:cNvSpPr txBox="1"/>
          <p:nvPr/>
        </p:nvSpPr>
        <p:spPr>
          <a:xfrm>
            <a:off x="149582" y="5849294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04711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itting on a couch holding a phone and a phone&#10;&#10;Description automatically generated with low confidence">
            <a:extLst>
              <a:ext uri="{FF2B5EF4-FFF2-40B4-BE49-F238E27FC236}">
                <a16:creationId xmlns:a16="http://schemas.microsoft.com/office/drawing/2014/main" id="{162222E1-D963-4896-A3BC-B8873DF801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9688DA-B873-4B97-A2B5-E350B564F6F0}"/>
              </a:ext>
            </a:extLst>
          </p:cNvPr>
          <p:cNvSpPr/>
          <p:nvPr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89000"/>
                </a:srgbClr>
              </a:gs>
              <a:gs pos="53000">
                <a:srgbClr val="000000">
                  <a:alpha val="0"/>
                </a:srgbClr>
              </a:gs>
            </a:gsLst>
            <a:lin ang="0" scaled="1"/>
          </a:gradFill>
          <a:ln w="127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4AB70E-CE9A-484E-8836-A23AF4A430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Transactions are handled </a:t>
            </a:r>
            <a:br>
              <a:rPr lang="en-GB" dirty="0"/>
            </a:br>
            <a:r>
              <a:rPr lang="en-GB" dirty="0"/>
              <a:t>by payment experts Pay360 directly from our software </a:t>
            </a:r>
            <a:br>
              <a:rPr lang="en-GB" dirty="0"/>
            </a:br>
            <a:r>
              <a:rPr lang="en-GB" dirty="0"/>
              <a:t>that you already know and </a:t>
            </a:r>
            <a:br>
              <a:rPr lang="en-GB" dirty="0"/>
            </a:br>
            <a:r>
              <a:rPr lang="en-GB" dirty="0"/>
              <a:t>trust, allowing you to 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improve cash-flow, improve transparency over your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payments, and </a:t>
            </a:r>
            <a:r>
              <a:rPr lang="en-GB" b="1" dirty="0">
                <a:solidFill>
                  <a:schemeClr val="accent1"/>
                </a:solidFill>
              </a:rPr>
              <a:t>save costs.</a:t>
            </a:r>
          </a:p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A39679-DB6F-4978-9803-FBDDFAD290D9}"/>
              </a:ext>
            </a:extLst>
          </p:cNvPr>
          <p:cNvGrpSpPr/>
          <p:nvPr/>
        </p:nvGrpSpPr>
        <p:grpSpPr>
          <a:xfrm>
            <a:off x="2568868" y="-281167"/>
            <a:ext cx="7733644" cy="4109559"/>
            <a:chOff x="1218883" y="1628773"/>
            <a:chExt cx="7733644" cy="4109559"/>
          </a:xfrm>
        </p:grpSpPr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0C74CEC5-9D85-4100-A9A4-267D1A360B99}"/>
                </a:ext>
              </a:extLst>
            </p:cNvPr>
            <p:cNvCxnSpPr>
              <a:cxnSpLocks/>
              <a:stCxn id="14" idx="4"/>
              <a:endCxn id="13" idx="4"/>
            </p:cNvCxnSpPr>
            <p:nvPr/>
          </p:nvCxnSpPr>
          <p:spPr>
            <a:xfrm rot="5400000" flipH="1" flipV="1">
              <a:off x="3874354" y="2293016"/>
              <a:ext cx="843844" cy="6046787"/>
            </a:xfrm>
            <a:prstGeom prst="bentConnector3">
              <a:avLst>
                <a:gd name="adj1" fmla="val -93913"/>
              </a:avLst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598C7E1-3353-420E-B5C2-358B3089A4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6812" y="1628773"/>
              <a:ext cx="3265715" cy="3265715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6EC2560-A616-4731-A952-DD7E6FEDBF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18883" y="5630332"/>
              <a:ext cx="108000" cy="108000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C70086-0427-4591-B938-1C7C913CC3E3}"/>
              </a:ext>
            </a:extLst>
          </p:cNvPr>
          <p:cNvSpPr txBox="1"/>
          <p:nvPr/>
        </p:nvSpPr>
        <p:spPr>
          <a:xfrm>
            <a:off x="149582" y="5849294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081372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yellow, person&#10;&#10;Description automatically generated">
            <a:extLst>
              <a:ext uri="{FF2B5EF4-FFF2-40B4-BE49-F238E27FC236}">
                <a16:creationId xmlns:a16="http://schemas.microsoft.com/office/drawing/2014/main" id="{52F1136C-1510-4D5A-BF90-7CCD917F5F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b="3"/>
          <a:stretch/>
        </p:blipFill>
        <p:spPr/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6FDCB6-81E2-453D-9B9A-98DFB325F27D}"/>
              </a:ext>
            </a:extLst>
          </p:cNvPr>
          <p:cNvSpPr/>
          <p:nvPr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3000">
                <a:schemeClr val="accent1">
                  <a:alpha val="0"/>
                </a:schemeClr>
              </a:gs>
            </a:gsLst>
            <a:lin ang="0" scaled="1"/>
          </a:gradFill>
          <a:ln w="127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460463-2F26-4586-AACC-9C4F5FE9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That means you can spend less time on admin and more time on what matters – developing meaningful customer relationships and growing your business.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5105FC-109B-4B5B-AF57-40622979A004}"/>
              </a:ext>
            </a:extLst>
          </p:cNvPr>
          <p:cNvGrpSpPr/>
          <p:nvPr/>
        </p:nvGrpSpPr>
        <p:grpSpPr>
          <a:xfrm>
            <a:off x="2575243" y="-415715"/>
            <a:ext cx="7468429" cy="4028916"/>
            <a:chOff x="2575243" y="-415715"/>
            <a:chExt cx="7468429" cy="4028916"/>
          </a:xfrm>
        </p:grpSpPr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965DC2D1-AC4C-4B64-8EB3-5FDD1074F8A3}"/>
                </a:ext>
              </a:extLst>
            </p:cNvPr>
            <p:cNvCxnSpPr>
              <a:cxnSpLocks/>
              <a:stCxn id="13" idx="4"/>
              <a:endCxn id="12" idx="4"/>
            </p:cNvCxnSpPr>
            <p:nvPr/>
          </p:nvCxnSpPr>
          <p:spPr>
            <a:xfrm rot="5400000" flipH="1" flipV="1">
              <a:off x="5172065" y="441726"/>
              <a:ext cx="628653" cy="5714298"/>
            </a:xfrm>
            <a:prstGeom prst="bentConnector3">
              <a:avLst>
                <a:gd name="adj1" fmla="val -36363"/>
              </a:avLst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C7AE7B-193F-4E01-A30E-D7BC8B7BC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3409" y="-415715"/>
              <a:ext cx="3400263" cy="3400263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026C4EF-1340-4AF2-93D8-536A66D56D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75243" y="3505201"/>
              <a:ext cx="108000" cy="108000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0E1797-B706-4CA7-9758-17E8B9467F6C}"/>
              </a:ext>
            </a:extLst>
          </p:cNvPr>
          <p:cNvSpPr txBox="1"/>
          <p:nvPr/>
        </p:nvSpPr>
        <p:spPr>
          <a:xfrm>
            <a:off x="149582" y="5849294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5286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icture containing blur&#10;&#10;Description automatically generated">
            <a:extLst>
              <a:ext uri="{FF2B5EF4-FFF2-40B4-BE49-F238E27FC236}">
                <a16:creationId xmlns:a16="http://schemas.microsoft.com/office/drawing/2014/main" id="{FAA9377F-265A-4343-BC0A-BA080D45EF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8111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473A8-BFC0-4B07-8032-C2FE48281767}"/>
              </a:ext>
            </a:extLst>
          </p:cNvPr>
          <p:cNvSpPr txBox="1"/>
          <p:nvPr/>
        </p:nvSpPr>
        <p:spPr>
          <a:xfrm>
            <a:off x="9848387" y="5551343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3F0E26-E64A-43F5-A818-73805E50C79E}"/>
              </a:ext>
            </a:extLst>
          </p:cNvPr>
          <p:cNvGrpSpPr/>
          <p:nvPr/>
        </p:nvGrpSpPr>
        <p:grpSpPr>
          <a:xfrm>
            <a:off x="655638" y="1529885"/>
            <a:ext cx="2632849" cy="1603388"/>
            <a:chOff x="4580747" y="7903450"/>
            <a:chExt cx="2632849" cy="16033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14CF2BB-E578-47D6-A4C5-7E9079F0D6AF}"/>
                </a:ext>
              </a:extLst>
            </p:cNvPr>
            <p:cNvGrpSpPr/>
            <p:nvPr/>
          </p:nvGrpSpPr>
          <p:grpSpPr>
            <a:xfrm>
              <a:off x="4580747" y="7903450"/>
              <a:ext cx="2632849" cy="1603388"/>
              <a:chOff x="411162" y="5349114"/>
              <a:chExt cx="2632849" cy="1603388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DE4B5F1A-76C4-4B3A-9FD8-4232815E7790}"/>
                  </a:ext>
                </a:extLst>
              </p:cNvPr>
              <p:cNvSpPr/>
              <p:nvPr/>
            </p:nvSpPr>
            <p:spPr>
              <a:xfrm>
                <a:off x="411162" y="5349114"/>
                <a:ext cx="2567766" cy="1603388"/>
              </a:xfrm>
              <a:prstGeom prst="roundRect">
                <a:avLst>
                  <a:gd name="adj" fmla="val 12919"/>
                </a:avLst>
              </a:prstGeom>
              <a:solidFill>
                <a:srgbClr val="F3F3F3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180000" rIns="180000" bIns="0" rtlCol="0" anchor="t" anchorCtr="0"/>
              <a:lstStyle/>
              <a:p>
                <a:pPr hangingPunct="0">
                  <a:lnSpc>
                    <a:spcPct val="120000"/>
                  </a:lnSpc>
                  <a:spcBef>
                    <a:spcPts val="600"/>
                  </a:spcBef>
                </a:pPr>
                <a:endParaRPr lang="en-GB" sz="1000" b="1" dirty="0">
                  <a:solidFill>
                    <a:srgbClr val="505253"/>
                  </a:solidFill>
                </a:endParaRPr>
              </a:p>
              <a:p>
                <a:pPr hangingPunct="0">
                  <a:lnSpc>
                    <a:spcPct val="120000"/>
                  </a:lnSpc>
                  <a:spcBef>
                    <a:spcPts val="600"/>
                  </a:spcBef>
                </a:pPr>
                <a:endParaRPr lang="en-GB" sz="1000" b="1" dirty="0">
                  <a:solidFill>
                    <a:srgbClr val="505253"/>
                  </a:solidFill>
                </a:endParaRPr>
              </a:p>
              <a:p>
                <a:pPr hangingPunct="0">
                  <a:lnSpc>
                    <a:spcPct val="120000"/>
                  </a:lnSpc>
                  <a:spcBef>
                    <a:spcPts val="600"/>
                  </a:spcBef>
                </a:pPr>
                <a:endParaRPr lang="en-GB" sz="1000" b="1" dirty="0">
                  <a:solidFill>
                    <a:srgbClr val="505253"/>
                  </a:solidFill>
                </a:endParaRPr>
              </a:p>
              <a:p>
                <a:pPr hangingPunct="0">
                  <a:lnSpc>
                    <a:spcPct val="120000"/>
                  </a:lnSpc>
                  <a:spcBef>
                    <a:spcPts val="600"/>
                  </a:spcBef>
                </a:pPr>
                <a:endParaRPr lang="en-GB" sz="1000" b="1" dirty="0">
                  <a:solidFill>
                    <a:srgbClr val="505253"/>
                  </a:solidFill>
                </a:endParaRPr>
              </a:p>
              <a:p>
                <a:pPr hangingPunct="0">
                  <a:lnSpc>
                    <a:spcPct val="120000"/>
                  </a:lnSpc>
                  <a:spcBef>
                    <a:spcPts val="600"/>
                  </a:spcBef>
                </a:pPr>
                <a:endParaRPr lang="en-GB" sz="1000" b="1" dirty="0">
                  <a:solidFill>
                    <a:srgbClr val="505253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11AC4A8-13AB-4CF3-B45A-9A787F81448A}"/>
                  </a:ext>
                </a:extLst>
              </p:cNvPr>
              <p:cNvGrpSpPr/>
              <p:nvPr/>
            </p:nvGrpSpPr>
            <p:grpSpPr>
              <a:xfrm>
                <a:off x="451152" y="5488035"/>
                <a:ext cx="2592859" cy="1268990"/>
                <a:chOff x="451152" y="6598567"/>
                <a:chExt cx="2048591" cy="1002616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262E247-DE85-4A15-8878-56063EDE82D4}"/>
                    </a:ext>
                  </a:extLst>
                </p:cNvPr>
                <p:cNvSpPr txBox="1"/>
                <p:nvPr/>
              </p:nvSpPr>
              <p:spPr>
                <a:xfrm>
                  <a:off x="451152" y="6598567"/>
                  <a:ext cx="2048591" cy="31612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hangingPunct="0"/>
                  <a:r>
                    <a:rPr lang="en-GB" sz="1000" b="1" dirty="0">
                      <a:solidFill>
                        <a:schemeClr val="accent3"/>
                      </a:solidFill>
                      <a:effectLst/>
                      <a:ea typeface="Times New Roman" panose="02020603050405020304" pitchFamily="18" charset="0"/>
                    </a:rPr>
                    <a:t>Ready to drive your business forward with Evolve? Get started here: </a:t>
                  </a:r>
                </a:p>
              </p:txBody>
            </p: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31742F1E-A015-44AB-B00F-82C6775B220E}"/>
                    </a:ext>
                  </a:extLst>
                </p:cNvPr>
                <p:cNvGrpSpPr/>
                <p:nvPr/>
              </p:nvGrpSpPr>
              <p:grpSpPr>
                <a:xfrm>
                  <a:off x="791780" y="7015481"/>
                  <a:ext cx="1507491" cy="585702"/>
                  <a:chOff x="4598693" y="2528073"/>
                  <a:chExt cx="1507491" cy="585702"/>
                </a:xfrm>
              </p:grpSpPr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7BABED9-07E9-411A-A3F4-745CEFB51708}"/>
                      </a:ext>
                    </a:extLst>
                  </p:cNvPr>
                  <p:cNvSpPr txBox="1"/>
                  <p:nvPr/>
                </p:nvSpPr>
                <p:spPr>
                  <a:xfrm>
                    <a:off x="4598693" y="2528073"/>
                    <a:ext cx="1507491" cy="20542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hangingPunct="0">
                      <a:lnSpc>
                        <a:spcPct val="120000"/>
                      </a:lnSpc>
                      <a:spcBef>
                        <a:spcPts val="600"/>
                      </a:spcBef>
                    </a:pPr>
                    <a:r>
                      <a:rPr lang="en-GB" sz="1000" dirty="0">
                        <a:solidFill>
                          <a:schemeClr val="accent3"/>
                        </a:solidFill>
                        <a:effectLst/>
                        <a:ea typeface="Times New Roman" panose="02020603050405020304" pitchFamily="18" charset="0"/>
                      </a:rPr>
                      <a:t>Insert phone number here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344F1932-D511-4BCF-9F1C-55B07E31377A}"/>
                      </a:ext>
                    </a:extLst>
                  </p:cNvPr>
                  <p:cNvSpPr txBox="1"/>
                  <p:nvPr/>
                </p:nvSpPr>
                <p:spPr>
                  <a:xfrm>
                    <a:off x="4598693" y="2908346"/>
                    <a:ext cx="1507491" cy="20542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hangingPunct="0">
                      <a:lnSpc>
                        <a:spcPct val="120000"/>
                      </a:lnSpc>
                      <a:spcBef>
                        <a:spcPts val="600"/>
                      </a:spcBef>
                    </a:pPr>
                    <a:r>
                      <a:rPr lang="en-GB" sz="1000" dirty="0">
                        <a:solidFill>
                          <a:schemeClr val="accent3"/>
                        </a:solidFill>
                        <a:effectLst/>
                        <a:ea typeface="Times New Roman" panose="02020603050405020304" pitchFamily="18" charset="0"/>
                      </a:rPr>
                      <a:t>Insert email here</a:t>
                    </a:r>
                  </a:p>
                </p:txBody>
              </p:sp>
            </p:grp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9BCB0D9-7DF0-4D92-B7F9-0D47FAD210D6}"/>
                </a:ext>
              </a:extLst>
            </p:cNvPr>
            <p:cNvGrpSpPr/>
            <p:nvPr/>
          </p:nvGrpSpPr>
          <p:grpSpPr>
            <a:xfrm>
              <a:off x="4729660" y="8562623"/>
              <a:ext cx="309220" cy="736241"/>
              <a:chOff x="4729659" y="9087440"/>
              <a:chExt cx="410081" cy="976388"/>
            </a:xfrm>
          </p:grpSpPr>
          <p:pic>
            <p:nvPicPr>
              <p:cNvPr id="22" name="Graphic 21">
                <a:extLst>
                  <a:ext uri="{FF2B5EF4-FFF2-40B4-BE49-F238E27FC236}">
                    <a16:creationId xmlns:a16="http://schemas.microsoft.com/office/drawing/2014/main" id="{F7207F92-3E4A-4C1A-A58B-EEA9C9611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42577" y="9087440"/>
                <a:ext cx="364516" cy="364517"/>
              </a:xfrm>
              <a:prstGeom prst="rect">
                <a:avLst/>
              </a:prstGeom>
            </p:spPr>
          </p:pic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368223C9-7F6A-437E-8434-89B3DDAA4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729659" y="9752165"/>
                <a:ext cx="410081" cy="31166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A61224-A766-4995-ADF5-050C4CF55CB4}"/>
              </a:ext>
            </a:extLst>
          </p:cNvPr>
          <p:cNvSpPr txBox="1"/>
          <p:nvPr/>
        </p:nvSpPr>
        <p:spPr>
          <a:xfrm>
            <a:off x="4403760" y="5590424"/>
            <a:ext cx="33844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/>
            </a:pPr>
            <a:r>
              <a:rPr lang="en-GB" sz="600" dirty="0">
                <a:solidFill>
                  <a:schemeClr val="accent3"/>
                </a:solidFill>
                <a:ea typeface="Times New Roman" panose="02020603050405020304" pitchFamily="18" charset="0"/>
              </a:rPr>
              <a:t>Pay360 Limited trading as Pay360 by Capita is authorised by the Financial Conduct Authority</a:t>
            </a:r>
            <a:r>
              <a:rPr lang="en-GB" sz="800" dirty="0">
                <a:solidFill>
                  <a:schemeClr val="accent3"/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1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person wearing a hat and sunglasses&#10;&#10;Description automatically generated with medium confidence">
            <a:extLst>
              <a:ext uri="{FF2B5EF4-FFF2-40B4-BE49-F238E27FC236}">
                <a16:creationId xmlns:a16="http://schemas.microsoft.com/office/drawing/2014/main" id="{C686AA47-91CF-47D2-B790-EA0C4F2707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5969097"/>
          </a:xfr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BD0C029-E7CF-446F-8557-6EB015D96F5A}"/>
              </a:ext>
            </a:extLst>
          </p:cNvPr>
          <p:cNvSpPr/>
          <p:nvPr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3000">
                <a:schemeClr val="accent1">
                  <a:alpha val="0"/>
                </a:schemeClr>
              </a:gs>
            </a:gsLst>
            <a:lin ang="0" scaled="1"/>
          </a:gradFill>
          <a:ln w="127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6D5A82-486B-43C0-8A47-D0537CAF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Growing customer relationships </a:t>
            </a:r>
            <a:br>
              <a:rPr lang="en-GB" dirty="0"/>
            </a:br>
            <a:r>
              <a:rPr lang="en-GB" dirty="0"/>
              <a:t>with Evolve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F9F907-038F-495B-926B-C822F70299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No matter the shape and size of your business, it’s more important than ever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to have a robust payment solution.</a:t>
            </a:r>
          </a:p>
          <a:p>
            <a:endParaRPr lang="en-GB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8746D1E1-2993-4376-A023-3E45AA6C7781}"/>
              </a:ext>
            </a:extLst>
          </p:cNvPr>
          <p:cNvCxnSpPr>
            <a:cxnSpLocks/>
            <a:stCxn id="9" idx="6"/>
            <a:endCxn id="3" idx="4"/>
          </p:cNvCxnSpPr>
          <p:nvPr/>
        </p:nvCxnSpPr>
        <p:spPr>
          <a:xfrm flipV="1">
            <a:off x="1052563" y="3245337"/>
            <a:ext cx="7600155" cy="1689663"/>
          </a:xfrm>
          <a:prstGeom prst="bentConnector2">
            <a:avLst/>
          </a:prstGeom>
          <a:ln w="1905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38CC34A-A765-408E-8A59-649AEE58AB81}"/>
              </a:ext>
            </a:extLst>
          </p:cNvPr>
          <p:cNvSpPr>
            <a:spLocks noChangeAspect="1"/>
          </p:cNvSpPr>
          <p:nvPr/>
        </p:nvSpPr>
        <p:spPr>
          <a:xfrm>
            <a:off x="7158718" y="257337"/>
            <a:ext cx="2988000" cy="2988000"/>
          </a:xfrm>
          <a:prstGeom prst="ellipse">
            <a:avLst/>
          </a:prstGeom>
          <a:ln w="1270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7122CA-3547-47F7-9EA8-6FE073B993F6}"/>
              </a:ext>
            </a:extLst>
          </p:cNvPr>
          <p:cNvSpPr>
            <a:spLocks noChangeAspect="1"/>
          </p:cNvSpPr>
          <p:nvPr/>
        </p:nvSpPr>
        <p:spPr>
          <a:xfrm>
            <a:off x="944563" y="4881000"/>
            <a:ext cx="108000" cy="108000"/>
          </a:xfrm>
          <a:prstGeom prst="ellipse">
            <a:avLst/>
          </a:prstGeom>
          <a:ln w="1270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66260-B298-41CD-B4B7-CD1F23607333}"/>
              </a:ext>
            </a:extLst>
          </p:cNvPr>
          <p:cNvSpPr txBox="1"/>
          <p:nvPr/>
        </p:nvSpPr>
        <p:spPr>
          <a:xfrm>
            <a:off x="149582" y="5849294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13093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BEA4C9DC-2B57-4B3D-9BE3-380D343F3F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5B6327-BC62-4772-A3CC-CD1FEDF63C30}"/>
              </a:ext>
            </a:extLst>
          </p:cNvPr>
          <p:cNvSpPr/>
          <p:nvPr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72000"/>
                </a:srgbClr>
              </a:gs>
              <a:gs pos="53000">
                <a:srgbClr val="000000">
                  <a:alpha val="0"/>
                </a:srgbClr>
              </a:gs>
            </a:gsLst>
            <a:lin ang="0" scaled="1"/>
          </a:gradFill>
          <a:ln w="127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16F77-47FC-4F93-895B-A86A2D6B1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increased convenience </a:t>
            </a:r>
            <a:br>
              <a:rPr lang="en-GB" dirty="0"/>
            </a:br>
            <a:r>
              <a:rPr lang="en-GB" dirty="0"/>
              <a:t>of digital payments is now </a:t>
            </a:r>
            <a:br>
              <a:rPr lang="en-GB" dirty="0"/>
            </a:br>
            <a:r>
              <a:rPr lang="en-GB" dirty="0"/>
              <a:t>the norm — </a:t>
            </a:r>
            <a:r>
              <a:rPr lang="en-GB" b="1" dirty="0"/>
              <a:t>and customer behaviour is changing </a:t>
            </a:r>
            <a:br>
              <a:rPr lang="en-GB" b="1" dirty="0"/>
            </a:br>
            <a:r>
              <a:rPr lang="en-GB" b="1" dirty="0"/>
              <a:t>in response. </a:t>
            </a:r>
          </a:p>
          <a:p>
            <a:pPr lvl="1"/>
            <a:r>
              <a:rPr lang="en-GB" dirty="0"/>
              <a:t>In 2021, customers value frictionless transactions, shun sluggish sites and </a:t>
            </a:r>
            <a:br>
              <a:rPr lang="en-GB" dirty="0"/>
            </a:br>
            <a:r>
              <a:rPr lang="en-GB" dirty="0"/>
              <a:t>sidestep unsecure services.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B57547-85B4-476B-BF02-F191FA6B1BA5}"/>
              </a:ext>
            </a:extLst>
          </p:cNvPr>
          <p:cNvGrpSpPr/>
          <p:nvPr/>
        </p:nvGrpSpPr>
        <p:grpSpPr>
          <a:xfrm>
            <a:off x="2287860" y="257336"/>
            <a:ext cx="6496749" cy="3512463"/>
            <a:chOff x="2287860" y="257336"/>
            <a:chExt cx="6496749" cy="3512463"/>
          </a:xfrm>
        </p:grpSpPr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850A29D7-3102-4991-BBC2-F3997AEBD257}"/>
                </a:ext>
              </a:extLst>
            </p:cNvPr>
            <p:cNvCxnSpPr>
              <a:cxnSpLocks/>
              <a:stCxn id="11" idx="4"/>
              <a:endCxn id="10" idx="4"/>
            </p:cNvCxnSpPr>
            <p:nvPr/>
          </p:nvCxnSpPr>
          <p:spPr>
            <a:xfrm rot="5400000" flipH="1" flipV="1">
              <a:off x="4657069" y="1342390"/>
              <a:ext cx="112200" cy="4742618"/>
            </a:xfrm>
            <a:prstGeom prst="bentConnector3">
              <a:avLst>
                <a:gd name="adj1" fmla="val -665561"/>
              </a:avLst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40634A-4268-4BA9-908C-D1A689576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4346" y="257336"/>
              <a:ext cx="3400263" cy="3400263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9054694-D4F9-4C37-81C3-652862B53F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7860" y="3661799"/>
              <a:ext cx="108000" cy="108000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233337B-CB2D-4117-93EF-ABCA9DBEA99F}"/>
              </a:ext>
            </a:extLst>
          </p:cNvPr>
          <p:cNvSpPr txBox="1"/>
          <p:nvPr/>
        </p:nvSpPr>
        <p:spPr>
          <a:xfrm>
            <a:off x="149582" y="5849294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17103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2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5BCFEC25-F23B-448C-B2BD-A9CC6514CE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2" cy="5969097"/>
          </a:xfr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CEA6106-F6AE-4DB5-B0B4-44B15FF40F1D}"/>
              </a:ext>
            </a:extLst>
          </p:cNvPr>
          <p:cNvSpPr/>
          <p:nvPr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72000"/>
                </a:srgbClr>
              </a:gs>
              <a:gs pos="53000">
                <a:srgbClr val="000000">
                  <a:alpha val="0"/>
                </a:srgbClr>
              </a:gs>
            </a:gsLst>
            <a:lin ang="0" scaled="1"/>
          </a:gradFill>
          <a:ln w="127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3E8141-21EC-4CF2-BECC-0D113272AB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968" y="546003"/>
            <a:ext cx="4969471" cy="4102198"/>
          </a:xfrm>
        </p:spPr>
        <p:txBody>
          <a:bodyPr/>
          <a:lstStyle/>
          <a:p>
            <a:r>
              <a:rPr lang="en-GB" dirty="0"/>
              <a:t>Ensuring a seamless payment process is vital for developing </a:t>
            </a:r>
            <a:br>
              <a:rPr lang="en-GB" dirty="0"/>
            </a:br>
            <a:r>
              <a:rPr lang="en-GB" dirty="0"/>
              <a:t>deep, long-term customer relationships, </a:t>
            </a:r>
            <a:r>
              <a:rPr lang="en-GB" b="1" dirty="0"/>
              <a:t>and can be the difference between a great </a:t>
            </a:r>
            <a:br>
              <a:rPr lang="en-GB" b="1" dirty="0"/>
            </a:br>
            <a:r>
              <a:rPr lang="en-GB" b="1" dirty="0"/>
              <a:t>customer experience </a:t>
            </a:r>
            <a:br>
              <a:rPr lang="en-GB" b="1" dirty="0"/>
            </a:br>
            <a:r>
              <a:rPr lang="en-GB" b="1" dirty="0"/>
              <a:t>and a frustrating one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918C2-3CE2-4CCB-A6B5-C009062E4B86}"/>
              </a:ext>
            </a:extLst>
          </p:cNvPr>
          <p:cNvGrpSpPr/>
          <p:nvPr/>
        </p:nvGrpSpPr>
        <p:grpSpPr>
          <a:xfrm>
            <a:off x="5018835" y="1070428"/>
            <a:ext cx="3265715" cy="3577773"/>
            <a:chOff x="3995057" y="1628773"/>
            <a:chExt cx="3265715" cy="3577773"/>
          </a:xfrm>
        </p:grpSpPr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94C9D5EB-E0B3-4388-875F-FAADBCEE101A}"/>
                </a:ext>
              </a:extLst>
            </p:cNvPr>
            <p:cNvCxnSpPr>
              <a:cxnSpLocks/>
              <a:stCxn id="15" idx="6"/>
              <a:endCxn id="14" idx="4"/>
            </p:cNvCxnSpPr>
            <p:nvPr/>
          </p:nvCxnSpPr>
          <p:spPr>
            <a:xfrm flipV="1">
              <a:off x="4245921" y="4894488"/>
              <a:ext cx="1381994" cy="258058"/>
            </a:xfrm>
            <a:prstGeom prst="bentConnector2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357C949-A977-4A11-BD5D-ED1C669A0C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5057" y="1628773"/>
              <a:ext cx="3265715" cy="3265715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B6424C-5478-4D8F-AEA0-43DB998711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7921" y="5098546"/>
              <a:ext cx="108000" cy="108000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28A4FD-08AA-461B-99D2-B4D662FF888B}"/>
              </a:ext>
            </a:extLst>
          </p:cNvPr>
          <p:cNvGrpSpPr/>
          <p:nvPr/>
        </p:nvGrpSpPr>
        <p:grpSpPr>
          <a:xfrm>
            <a:off x="836613" y="3435815"/>
            <a:ext cx="4151146" cy="1657585"/>
            <a:chOff x="836613" y="3435815"/>
            <a:chExt cx="4151146" cy="1657585"/>
          </a:xfrm>
        </p:grpSpPr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E238388C-32BF-4C1A-8D90-880C34C76356}"/>
                </a:ext>
              </a:extLst>
            </p:cNvPr>
            <p:cNvSpPr txBox="1">
              <a:spLocks/>
            </p:cNvSpPr>
            <p:nvPr/>
          </p:nvSpPr>
          <p:spPr>
            <a:xfrm>
              <a:off x="836613" y="3435815"/>
              <a:ext cx="1969145" cy="121238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0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0000"/>
                </a:lnSpc>
                <a:spcBef>
                  <a:spcPts val="1800"/>
                </a:spcBef>
                <a:buFontTx/>
                <a:buNone/>
                <a:defRPr sz="10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Tx/>
                <a:buNone/>
                <a:defRPr sz="1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82563" indent="-182563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304800" indent="-1524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600" dirty="0"/>
                <a:t>87% </a:t>
              </a:r>
            </a:p>
            <a:p>
              <a:pPr algn="ctr">
                <a:spcBef>
                  <a:spcPts val="0"/>
                </a:spcBef>
              </a:pPr>
              <a:r>
                <a:rPr lang="en-GB" sz="1400" b="0" dirty="0"/>
                <a:t>of customers say they </a:t>
              </a:r>
              <a:r>
                <a:rPr lang="en-GB" sz="1400" dirty="0">
                  <a:solidFill>
                    <a:schemeClr val="bg1"/>
                  </a:solidFill>
                </a:rPr>
                <a:t>abandon their online shopping cart </a:t>
              </a:r>
              <a:r>
                <a:rPr lang="en-GB" sz="1400" b="0" dirty="0"/>
                <a:t>if the checkout process is too difficult</a:t>
              </a:r>
            </a:p>
          </p:txBody>
        </p:sp>
        <p:sp>
          <p:nvSpPr>
            <p:cNvPr id="21" name="Text Placeholder 3">
              <a:extLst>
                <a:ext uri="{FF2B5EF4-FFF2-40B4-BE49-F238E27FC236}">
                  <a16:creationId xmlns:a16="http://schemas.microsoft.com/office/drawing/2014/main" id="{0166D5E9-7D93-4ED2-89FC-3950CE5C4672}"/>
                </a:ext>
              </a:extLst>
            </p:cNvPr>
            <p:cNvSpPr txBox="1">
              <a:spLocks/>
            </p:cNvSpPr>
            <p:nvPr/>
          </p:nvSpPr>
          <p:spPr>
            <a:xfrm>
              <a:off x="3018614" y="3435815"/>
              <a:ext cx="1969145" cy="121238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0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0000"/>
                </a:lnSpc>
                <a:spcBef>
                  <a:spcPts val="1800"/>
                </a:spcBef>
                <a:buFontTx/>
                <a:buNone/>
                <a:defRPr sz="10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Tx/>
                <a:buNone/>
                <a:defRPr sz="1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82563" indent="-182563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304800" indent="-1524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600" dirty="0"/>
                <a:t>28% </a:t>
              </a:r>
            </a:p>
            <a:p>
              <a:pPr algn="ctr">
                <a:spcBef>
                  <a:spcPts val="0"/>
                </a:spcBef>
              </a:pPr>
              <a:r>
                <a:rPr lang="en-GB" sz="1400" dirty="0">
                  <a:solidFill>
                    <a:schemeClr val="bg1"/>
                  </a:solidFill>
                </a:rPr>
                <a:t>look elsewhere </a:t>
              </a:r>
              <a:br>
                <a:rPr lang="en-GB" sz="1400" dirty="0">
                  <a:solidFill>
                    <a:schemeClr val="bg1"/>
                  </a:solidFill>
                </a:rPr>
              </a:br>
              <a:r>
                <a:rPr lang="en-GB" sz="1400" b="0" dirty="0"/>
                <a:t>if their preferred payment method </a:t>
              </a:r>
              <a:br>
                <a:rPr lang="en-GB" sz="1400" b="0" dirty="0"/>
              </a:br>
              <a:r>
                <a:rPr lang="en-GB" sz="1400" b="0" dirty="0"/>
                <a:t>isn’t available.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44EACCE-EB63-48D9-A826-5280444D2374}"/>
                </a:ext>
              </a:extLst>
            </p:cNvPr>
            <p:cNvCxnSpPr/>
            <p:nvPr/>
          </p:nvCxnSpPr>
          <p:spPr>
            <a:xfrm>
              <a:off x="3018866" y="3581400"/>
              <a:ext cx="0" cy="1512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B5D1294-B7D0-40FB-BD8F-B60A8281305E}"/>
              </a:ext>
            </a:extLst>
          </p:cNvPr>
          <p:cNvSpPr txBox="1"/>
          <p:nvPr/>
        </p:nvSpPr>
        <p:spPr>
          <a:xfrm>
            <a:off x="149582" y="5849294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61944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icture containing text, person, computer, computer&#10;&#10;Description automatically generated">
            <a:extLst>
              <a:ext uri="{FF2B5EF4-FFF2-40B4-BE49-F238E27FC236}">
                <a16:creationId xmlns:a16="http://schemas.microsoft.com/office/drawing/2014/main" id="{E56C9399-2800-4124-9AAB-E68C1AEB1A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18C702-6F89-4709-96E9-55CF628A9BEF}"/>
              </a:ext>
            </a:extLst>
          </p:cNvPr>
          <p:cNvSpPr/>
          <p:nvPr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72000"/>
                </a:srgbClr>
              </a:gs>
              <a:gs pos="53000">
                <a:srgbClr val="000000">
                  <a:alpha val="0"/>
                </a:srgbClr>
              </a:gs>
            </a:gsLst>
            <a:lin ang="0" scaled="1"/>
          </a:gradFill>
          <a:ln w="127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B7F265-5238-4A98-BE36-D0F8DDB972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 other words, the right </a:t>
            </a:r>
            <a:br>
              <a:rPr lang="en-GB" dirty="0"/>
            </a:br>
            <a:r>
              <a:rPr lang="en-GB" dirty="0"/>
              <a:t>payment solution can help </a:t>
            </a:r>
            <a:br>
              <a:rPr lang="en-GB" dirty="0"/>
            </a:br>
            <a:r>
              <a:rPr lang="en-GB" dirty="0"/>
              <a:t>you </a:t>
            </a:r>
            <a:r>
              <a:rPr lang="en-GB" b="1" dirty="0">
                <a:solidFill>
                  <a:schemeClr val="accent1"/>
                </a:solidFill>
              </a:rPr>
              <a:t>grow your business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develop </a:t>
            </a:r>
            <a:r>
              <a:rPr lang="en-GB" b="1" dirty="0">
                <a:solidFill>
                  <a:schemeClr val="accent1"/>
                </a:solidFill>
              </a:rPr>
              <a:t>better relationships </a:t>
            </a:r>
            <a:br>
              <a:rPr lang="en-GB" dirty="0"/>
            </a:br>
            <a:r>
              <a:rPr lang="en-GB" dirty="0"/>
              <a:t>with your customers, </a:t>
            </a:r>
            <a:r>
              <a:rPr lang="en-GB" b="1" dirty="0">
                <a:solidFill>
                  <a:schemeClr val="accent1"/>
                </a:solidFill>
              </a:rPr>
              <a:t>attract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new ones</a:t>
            </a:r>
            <a:r>
              <a:rPr lang="en-GB" dirty="0"/>
              <a:t>, </a:t>
            </a:r>
            <a:r>
              <a:rPr lang="en-GB" b="1" dirty="0">
                <a:solidFill>
                  <a:schemeClr val="accent1"/>
                </a:solidFill>
              </a:rPr>
              <a:t>drive growth </a:t>
            </a:r>
            <a:r>
              <a:rPr lang="en-GB" dirty="0"/>
              <a:t>and </a:t>
            </a:r>
            <a:br>
              <a:rPr lang="en-GB" dirty="0"/>
            </a:br>
            <a:r>
              <a:rPr lang="en-GB" b="1" dirty="0">
                <a:solidFill>
                  <a:schemeClr val="accent1"/>
                </a:solidFill>
              </a:rPr>
              <a:t>future-proof your business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4CDB29-515C-4F7F-837C-1E11D79089CC}"/>
              </a:ext>
            </a:extLst>
          </p:cNvPr>
          <p:cNvGrpSpPr/>
          <p:nvPr/>
        </p:nvGrpSpPr>
        <p:grpSpPr>
          <a:xfrm>
            <a:off x="2584108" y="-281167"/>
            <a:ext cx="6026649" cy="3710167"/>
            <a:chOff x="1234123" y="1628773"/>
            <a:chExt cx="6026649" cy="3710167"/>
          </a:xfrm>
        </p:grpSpPr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B70454D3-17BF-4DDD-A0F2-BB0C61BDC4D5}"/>
                </a:ext>
              </a:extLst>
            </p:cNvPr>
            <p:cNvCxnSpPr>
              <a:cxnSpLocks/>
              <a:stCxn id="21" idx="4"/>
              <a:endCxn id="20" idx="4"/>
            </p:cNvCxnSpPr>
            <p:nvPr/>
          </p:nvCxnSpPr>
          <p:spPr>
            <a:xfrm rot="5400000" flipH="1" flipV="1">
              <a:off x="3235793" y="2946818"/>
              <a:ext cx="444452" cy="4339792"/>
            </a:xfrm>
            <a:prstGeom prst="bentConnector3">
              <a:avLst>
                <a:gd name="adj1" fmla="val -154302"/>
              </a:avLst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5D3591F-E858-4ABE-9271-6A17261D73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5057" y="1628773"/>
              <a:ext cx="3265715" cy="3265715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C17C27E-B706-4476-A772-F88C4B9F1D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4123" y="5230940"/>
              <a:ext cx="108000" cy="108000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AD4434D-063C-4F75-A42A-35C3FF1C1F41}"/>
              </a:ext>
            </a:extLst>
          </p:cNvPr>
          <p:cNvSpPr txBox="1"/>
          <p:nvPr/>
        </p:nvSpPr>
        <p:spPr>
          <a:xfrm>
            <a:off x="149582" y="5849294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98047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AFC1172C-B328-4081-8840-8517E6EF51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5969097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093DB24-2AB1-4411-8CCA-2BBE88F1B1B6}"/>
              </a:ext>
            </a:extLst>
          </p:cNvPr>
          <p:cNvSpPr/>
          <p:nvPr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75000"/>
                </a:srgbClr>
              </a:gs>
            </a:gsLst>
            <a:lin ang="0" scaled="1"/>
          </a:gradFill>
          <a:ln w="127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279466-DD83-457A-9416-F169F6E5FB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But implementing a robust solution that meets every need can be difficult. </a:t>
            </a:r>
            <a:r>
              <a:rPr lang="en-GB" dirty="0">
                <a:solidFill>
                  <a:schemeClr val="accent1"/>
                </a:solidFill>
              </a:rPr>
              <a:t>That’s why Evolve offers an </a:t>
            </a:r>
            <a:r>
              <a:rPr lang="en-GB" b="1" dirty="0">
                <a:solidFill>
                  <a:schemeClr val="accent1"/>
                </a:solidFill>
              </a:rPr>
              <a:t>integrated </a:t>
            </a:r>
            <a:r>
              <a:rPr lang="en-GB" dirty="0">
                <a:solidFill>
                  <a:schemeClr val="accent1"/>
                </a:solidFill>
              </a:rPr>
              <a:t>payments and reconciliation solution, handled by payment experts Pay360 and accessed </a:t>
            </a:r>
            <a:r>
              <a:rPr lang="en-GB" b="1" dirty="0">
                <a:solidFill>
                  <a:schemeClr val="accent1"/>
                </a:solidFill>
              </a:rPr>
              <a:t>directly through our platform</a:t>
            </a:r>
            <a:r>
              <a:rPr lang="en-GB" dirty="0">
                <a:solidFill>
                  <a:schemeClr val="accent1"/>
                </a:solidFill>
              </a:rPr>
              <a:t>. </a:t>
            </a:r>
          </a:p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3405A9-590C-463D-BBCA-BFCBB34EECB6}"/>
              </a:ext>
            </a:extLst>
          </p:cNvPr>
          <p:cNvGrpSpPr/>
          <p:nvPr/>
        </p:nvGrpSpPr>
        <p:grpSpPr>
          <a:xfrm>
            <a:off x="1818348" y="-433567"/>
            <a:ext cx="6888117" cy="4230999"/>
            <a:chOff x="468363" y="1476373"/>
            <a:chExt cx="6888117" cy="4230999"/>
          </a:xfrm>
        </p:grpSpPr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742F8135-2CFE-41A9-8897-7F4CBE1BA1AC}"/>
                </a:ext>
              </a:extLst>
            </p:cNvPr>
            <p:cNvCxnSpPr>
              <a:cxnSpLocks/>
              <a:stCxn id="16" idx="4"/>
              <a:endCxn id="15" idx="4"/>
            </p:cNvCxnSpPr>
            <p:nvPr/>
          </p:nvCxnSpPr>
          <p:spPr>
            <a:xfrm rot="5400000" flipH="1">
              <a:off x="4219209" y="2624101"/>
              <a:ext cx="965283" cy="5201259"/>
            </a:xfrm>
            <a:prstGeom prst="bentConnector3">
              <a:avLst>
                <a:gd name="adj1" fmla="val -44207"/>
              </a:avLst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A5B79B9-68A3-4C48-8D38-F55BE6F0F0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363" y="1476373"/>
              <a:ext cx="3265715" cy="3265715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4B6CA0C-3B7B-4809-A416-BC57D9A66A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480" y="5599371"/>
              <a:ext cx="108000" cy="108000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9FAD2A0-66FD-49B4-B643-867EAF346F7B}"/>
              </a:ext>
            </a:extLst>
          </p:cNvPr>
          <p:cNvSpPr txBox="1"/>
          <p:nvPr/>
        </p:nvSpPr>
        <p:spPr>
          <a:xfrm>
            <a:off x="149582" y="5849294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427310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at a table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F2A8B421-3CEB-464A-A4FA-AC106B7D72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5969097"/>
          </a:xfr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92B77B4-7523-41CA-97B9-E3B4BF3E5663}"/>
              </a:ext>
            </a:extLst>
          </p:cNvPr>
          <p:cNvSpPr/>
          <p:nvPr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72000"/>
                </a:srgbClr>
              </a:gs>
              <a:gs pos="53000">
                <a:srgbClr val="000000">
                  <a:alpha val="0"/>
                </a:srgbClr>
              </a:gs>
            </a:gsLst>
            <a:lin ang="0" scaled="1"/>
          </a:gradFill>
          <a:ln w="127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FC0E0A-3707-4C28-A398-BF714BD2E4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We handle everything </a:t>
            </a:r>
            <a:br>
              <a:rPr lang="en-GB" dirty="0"/>
            </a:br>
            <a:r>
              <a:rPr lang="en-GB" dirty="0"/>
              <a:t>from integration to </a:t>
            </a:r>
            <a:br>
              <a:rPr lang="en-GB" dirty="0"/>
            </a:br>
            <a:r>
              <a:rPr lang="en-GB" dirty="0"/>
              <a:t>compliance to risk </a:t>
            </a:r>
            <a:br>
              <a:rPr lang="en-GB" dirty="0"/>
            </a:br>
            <a:r>
              <a:rPr lang="en-GB" dirty="0"/>
              <a:t>regulations, </a:t>
            </a:r>
            <a:r>
              <a:rPr lang="en-GB" b="1" dirty="0">
                <a:solidFill>
                  <a:schemeClr val="accent1"/>
                </a:solidFill>
              </a:rPr>
              <a:t>so you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can focus on growing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your business.</a:t>
            </a:r>
          </a:p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35DB14-F277-4A0D-9226-2537FA995769}"/>
              </a:ext>
            </a:extLst>
          </p:cNvPr>
          <p:cNvGrpSpPr/>
          <p:nvPr/>
        </p:nvGrpSpPr>
        <p:grpSpPr>
          <a:xfrm>
            <a:off x="1945046" y="-630513"/>
            <a:ext cx="7492868" cy="3615061"/>
            <a:chOff x="595061" y="1279427"/>
            <a:chExt cx="7492868" cy="3615061"/>
          </a:xfrm>
        </p:grpSpPr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8328EB8D-574C-48ED-B3D0-1CAACFE1ECFB}"/>
                </a:ext>
              </a:extLst>
            </p:cNvPr>
            <p:cNvCxnSpPr>
              <a:cxnSpLocks/>
              <a:stCxn id="15" idx="4"/>
              <a:endCxn id="14" idx="4"/>
            </p:cNvCxnSpPr>
            <p:nvPr/>
          </p:nvCxnSpPr>
          <p:spPr>
            <a:xfrm rot="5400000" flipH="1" flipV="1">
              <a:off x="3377393" y="1816809"/>
              <a:ext cx="349346" cy="5806011"/>
            </a:xfrm>
            <a:prstGeom prst="bentConnector3">
              <a:avLst>
                <a:gd name="adj1" fmla="val -253023"/>
              </a:avLst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E58D226-5A69-4AD9-9F6D-10A5A8E7E4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2214" y="1279427"/>
              <a:ext cx="3265715" cy="3265715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688342-3341-4223-9E8F-3F380AF255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061" y="4786488"/>
              <a:ext cx="108000" cy="108000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78BD7E-4247-4C8C-A462-1FAACB09A77F}"/>
              </a:ext>
            </a:extLst>
          </p:cNvPr>
          <p:cNvSpPr txBox="1"/>
          <p:nvPr/>
        </p:nvSpPr>
        <p:spPr>
          <a:xfrm>
            <a:off x="149582" y="5849294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5592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DD4A3C82-7DC3-41BC-A55D-705A8934E2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2" cy="5969097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C82B74-F051-42DF-B498-02CBC4F94898}"/>
              </a:ext>
            </a:extLst>
          </p:cNvPr>
          <p:cNvSpPr/>
          <p:nvPr/>
        </p:nvSpPr>
        <p:spPr>
          <a:xfrm>
            <a:off x="-2" y="1"/>
            <a:ext cx="1219200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75000"/>
                </a:srgbClr>
              </a:gs>
            </a:gsLst>
            <a:lin ang="0" scaled="1"/>
          </a:gradFill>
          <a:ln w="127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688307-CCF0-4E92-B42B-14FC2647B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It’s easy to manage via your Evolve dashboard, and gives you a transparent view of your cost-base with competitive card handling fees. </a:t>
            </a:r>
            <a:r>
              <a:rPr lang="en-GB" b="1" dirty="0">
                <a:solidFill>
                  <a:schemeClr val="accent1"/>
                </a:solidFill>
              </a:rPr>
              <a:t>Payments will reach your account quicker, </a:t>
            </a:r>
            <a:r>
              <a:rPr lang="en-GB" dirty="0">
                <a:solidFill>
                  <a:schemeClr val="accent1"/>
                </a:solidFill>
              </a:rPr>
              <a:t>and best of all, automated onboarding means you can be </a:t>
            </a:r>
            <a:r>
              <a:rPr lang="en-GB" b="1" dirty="0">
                <a:solidFill>
                  <a:schemeClr val="accent1"/>
                </a:solidFill>
              </a:rPr>
              <a:t>up and running within minutes.</a:t>
            </a:r>
          </a:p>
          <a:p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34A612-6C5F-41F6-B396-AA04E06D9A53}"/>
              </a:ext>
            </a:extLst>
          </p:cNvPr>
          <p:cNvGrpSpPr/>
          <p:nvPr/>
        </p:nvGrpSpPr>
        <p:grpSpPr>
          <a:xfrm>
            <a:off x="2517864" y="-321905"/>
            <a:ext cx="6150661" cy="4717988"/>
            <a:chOff x="1167879" y="1588035"/>
            <a:chExt cx="6150661" cy="4717988"/>
          </a:xfrm>
        </p:grpSpPr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149984C0-925A-4871-BD75-79BBB3909DE4}"/>
                </a:ext>
              </a:extLst>
            </p:cNvPr>
            <p:cNvCxnSpPr>
              <a:cxnSpLocks/>
              <a:stCxn id="24" idx="4"/>
              <a:endCxn id="23" idx="4"/>
            </p:cNvCxnSpPr>
            <p:nvPr/>
          </p:nvCxnSpPr>
          <p:spPr>
            <a:xfrm rot="5400000" flipH="1">
              <a:off x="4306503" y="3347985"/>
              <a:ext cx="1452272" cy="4463803"/>
            </a:xfrm>
            <a:prstGeom prst="bentConnector3">
              <a:avLst>
                <a:gd name="adj1" fmla="val -15741"/>
              </a:avLst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2E6D9DC-A572-44E8-A1D6-593060C93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7879" y="1588035"/>
              <a:ext cx="3265715" cy="3265715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109776A-E02B-4BBE-98AC-5E121656F8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10540" y="6198022"/>
              <a:ext cx="108000" cy="108000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7F6C09-1788-4523-8176-54338405222A}"/>
              </a:ext>
            </a:extLst>
          </p:cNvPr>
          <p:cNvSpPr txBox="1"/>
          <p:nvPr/>
        </p:nvSpPr>
        <p:spPr>
          <a:xfrm>
            <a:off x="149582" y="5849294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32567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4739C2C4-771A-4754-A61F-E6572D96C5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F23EB47-230B-4D57-9BE9-0EA40EB04445}"/>
              </a:ext>
            </a:extLst>
          </p:cNvPr>
          <p:cNvSpPr/>
          <p:nvPr/>
        </p:nvSpPr>
        <p:spPr>
          <a:xfrm>
            <a:off x="-2" y="1"/>
            <a:ext cx="11170922" cy="5969097"/>
          </a:xfrm>
          <a:custGeom>
            <a:avLst/>
            <a:gdLst>
              <a:gd name="connsiteX0" fmla="*/ 0 w 12192002"/>
              <a:gd name="connsiteY0" fmla="*/ 0 h 5969097"/>
              <a:gd name="connsiteX1" fmla="*/ 12192002 w 12192002"/>
              <a:gd name="connsiteY1" fmla="*/ 0 h 5969097"/>
              <a:gd name="connsiteX2" fmla="*/ 12192002 w 12192002"/>
              <a:gd name="connsiteY2" fmla="*/ 5969097 h 5969097"/>
              <a:gd name="connsiteX3" fmla="*/ 12139701 w 12192002"/>
              <a:gd name="connsiteY3" fmla="*/ 5958744 h 5969097"/>
              <a:gd name="connsiteX4" fmla="*/ 10893175 w 12192002"/>
              <a:gd name="connsiteY4" fmla="*/ 5760240 h 5969097"/>
              <a:gd name="connsiteX5" fmla="*/ 9675813 w 12192002"/>
              <a:gd name="connsiteY5" fmla="*/ 5618396 h 5969097"/>
              <a:gd name="connsiteX6" fmla="*/ 8159217 w 12192002"/>
              <a:gd name="connsiteY6" fmla="*/ 5494797 h 5969097"/>
              <a:gd name="connsiteX7" fmla="*/ 6146555 w 12192002"/>
              <a:gd name="connsiteY7" fmla="*/ 5401263 h 5969097"/>
              <a:gd name="connsiteX8" fmla="*/ 4060204 w 12192002"/>
              <a:gd name="connsiteY8" fmla="*/ 5370837 h 5969097"/>
              <a:gd name="connsiteX9" fmla="*/ 3364673 w 12192002"/>
              <a:gd name="connsiteY9" fmla="*/ 5376338 h 5969097"/>
              <a:gd name="connsiteX10" fmla="*/ 1110081 w 12192002"/>
              <a:gd name="connsiteY10" fmla="*/ 5429400 h 5969097"/>
              <a:gd name="connsiteX11" fmla="*/ 33020 w 12192002"/>
              <a:gd name="connsiteY11" fmla="*/ 5479251 h 5969097"/>
              <a:gd name="connsiteX12" fmla="*/ 0 w 12192002"/>
              <a:gd name="connsiteY12" fmla="*/ 5481950 h 5969097"/>
              <a:gd name="connsiteX13" fmla="*/ 0 w 12192002"/>
              <a:gd name="connsiteY13" fmla="*/ 0 h 59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2" h="5969097">
                <a:moveTo>
                  <a:pt x="0" y="0"/>
                </a:moveTo>
                <a:lnTo>
                  <a:pt x="12192002" y="0"/>
                </a:lnTo>
                <a:lnTo>
                  <a:pt x="12192002" y="5969097"/>
                </a:lnTo>
                <a:lnTo>
                  <a:pt x="12139701" y="5958744"/>
                </a:lnTo>
                <a:cubicBezTo>
                  <a:pt x="11724321" y="5891420"/>
                  <a:pt x="11309839" y="5818186"/>
                  <a:pt x="10893175" y="5760240"/>
                </a:cubicBezTo>
                <a:cubicBezTo>
                  <a:pt x="10488714" y="5704094"/>
                  <a:pt x="10082455" y="5657198"/>
                  <a:pt x="9675813" y="5618396"/>
                </a:cubicBezTo>
                <a:cubicBezTo>
                  <a:pt x="9171007" y="5570344"/>
                  <a:pt x="8665177" y="5530901"/>
                  <a:pt x="8159217" y="5494797"/>
                </a:cubicBezTo>
                <a:cubicBezTo>
                  <a:pt x="7489187" y="5447003"/>
                  <a:pt x="6817998" y="5421049"/>
                  <a:pt x="6146555" y="5401263"/>
                </a:cubicBezTo>
                <a:cubicBezTo>
                  <a:pt x="5451213" y="5380642"/>
                  <a:pt x="4755727" y="5369560"/>
                  <a:pt x="4060204" y="5370837"/>
                </a:cubicBezTo>
                <a:cubicBezTo>
                  <a:pt x="3828363" y="5371263"/>
                  <a:pt x="3596518" y="5373062"/>
                  <a:pt x="3364673" y="5376338"/>
                </a:cubicBezTo>
                <a:cubicBezTo>
                  <a:pt x="2613056" y="5387002"/>
                  <a:pt x="1861568" y="5407816"/>
                  <a:pt x="1110081" y="5429400"/>
                </a:cubicBezTo>
                <a:cubicBezTo>
                  <a:pt x="750846" y="5439679"/>
                  <a:pt x="391997" y="5462163"/>
                  <a:pt x="33020" y="5479251"/>
                </a:cubicBezTo>
                <a:cubicBezTo>
                  <a:pt x="22870" y="5479765"/>
                  <a:pt x="12720" y="5480922"/>
                  <a:pt x="0" y="548195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34000"/>
                </a:srgbClr>
              </a:gs>
              <a:gs pos="53000">
                <a:srgbClr val="000000">
                  <a:alpha val="0"/>
                </a:srgbClr>
              </a:gs>
            </a:gsLst>
            <a:lin ang="0" scaled="1"/>
          </a:gradFill>
          <a:ln w="1271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A12C7-6E32-4E31-9C46-3A1449E389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We offer a simple yet </a:t>
            </a:r>
            <a:br>
              <a:rPr lang="en-GB" dirty="0"/>
            </a:br>
            <a:r>
              <a:rPr lang="en-GB" dirty="0"/>
              <a:t>competitive, transparent </a:t>
            </a:r>
            <a:br>
              <a:rPr lang="en-GB" dirty="0"/>
            </a:br>
            <a:r>
              <a:rPr lang="en-GB" dirty="0"/>
              <a:t>per-transaction pricing. </a:t>
            </a:r>
            <a:br>
              <a:rPr lang="en-GB" dirty="0"/>
            </a:br>
            <a:r>
              <a:rPr lang="en-GB" dirty="0">
                <a:solidFill>
                  <a:schemeClr val="accent1"/>
                </a:solidFill>
              </a:rPr>
              <a:t>There are no upfront or 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monthly fees – </a:t>
            </a:r>
            <a:r>
              <a:rPr lang="en-GB" b="1" dirty="0">
                <a:solidFill>
                  <a:schemeClr val="accent1"/>
                </a:solidFill>
              </a:rPr>
              <a:t>in other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words, no surprises. </a:t>
            </a:r>
          </a:p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C85E53-4B6C-4DEF-B74B-EA46AEAF851F}"/>
              </a:ext>
            </a:extLst>
          </p:cNvPr>
          <p:cNvGrpSpPr/>
          <p:nvPr/>
        </p:nvGrpSpPr>
        <p:grpSpPr>
          <a:xfrm>
            <a:off x="531813" y="2997665"/>
            <a:ext cx="4151146" cy="1212385"/>
            <a:chOff x="836613" y="3435815"/>
            <a:chExt cx="4151146" cy="1212385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911F1CB8-A592-445B-812A-F9DAE398F5EC}"/>
                </a:ext>
              </a:extLst>
            </p:cNvPr>
            <p:cNvSpPr txBox="1">
              <a:spLocks/>
            </p:cNvSpPr>
            <p:nvPr/>
          </p:nvSpPr>
          <p:spPr>
            <a:xfrm>
              <a:off x="836613" y="3435815"/>
              <a:ext cx="1969145" cy="121238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0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0000"/>
                </a:lnSpc>
                <a:spcBef>
                  <a:spcPts val="1800"/>
                </a:spcBef>
                <a:buFontTx/>
                <a:buNone/>
                <a:defRPr sz="10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Tx/>
                <a:buNone/>
                <a:defRPr sz="1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82563" indent="-182563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304800" indent="-1524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/>
                <a:t>xx% </a:t>
              </a:r>
            </a:p>
            <a:p>
              <a:pPr algn="ctr">
                <a:spcBef>
                  <a:spcPts val="0"/>
                </a:spcBef>
              </a:pPr>
              <a:r>
                <a:rPr lang="en-GB" sz="1600" dirty="0">
                  <a:solidFill>
                    <a:schemeClr val="bg1"/>
                  </a:solidFill>
                </a:rPr>
                <a:t>Card fee</a:t>
              </a:r>
            </a:p>
          </p:txBody>
        </p:sp>
        <p:sp>
          <p:nvSpPr>
            <p:cNvPr id="13" name="Text Placeholder 3">
              <a:extLst>
                <a:ext uri="{FF2B5EF4-FFF2-40B4-BE49-F238E27FC236}">
                  <a16:creationId xmlns:a16="http://schemas.microsoft.com/office/drawing/2014/main" id="{279A6E90-D935-4AD0-878D-2D854369835C}"/>
                </a:ext>
              </a:extLst>
            </p:cNvPr>
            <p:cNvSpPr txBox="1">
              <a:spLocks/>
            </p:cNvSpPr>
            <p:nvPr/>
          </p:nvSpPr>
          <p:spPr>
            <a:xfrm>
              <a:off x="3018614" y="3435815"/>
              <a:ext cx="1969145" cy="121238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0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0000"/>
                </a:lnSpc>
                <a:spcBef>
                  <a:spcPts val="1800"/>
                </a:spcBef>
                <a:buFontTx/>
                <a:buNone/>
                <a:defRPr sz="10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Tx/>
                <a:buNone/>
                <a:defRPr sz="1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82563" indent="-182563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304800" indent="-1524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11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/>
                <a:t>xx% </a:t>
              </a:r>
            </a:p>
            <a:p>
              <a:pPr algn="ctr">
                <a:spcBef>
                  <a:spcPts val="0"/>
                </a:spcBef>
              </a:pPr>
              <a:r>
                <a:rPr lang="en-GB" sz="1600" dirty="0">
                  <a:solidFill>
                    <a:schemeClr val="bg1"/>
                  </a:solidFill>
                </a:rPr>
                <a:t>Click fee </a:t>
              </a:r>
            </a:p>
            <a:p>
              <a:pPr algn="ctr">
                <a:spcBef>
                  <a:spcPts val="0"/>
                </a:spcBef>
              </a:pPr>
              <a:endParaRPr lang="en-GB" sz="16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FB7AC-7ABB-43B1-9EA1-6704B0F0F040}"/>
                </a:ext>
              </a:extLst>
            </p:cNvPr>
            <p:cNvCxnSpPr/>
            <p:nvPr/>
          </p:nvCxnSpPr>
          <p:spPr>
            <a:xfrm>
              <a:off x="3018866" y="3581400"/>
              <a:ext cx="0" cy="1008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288001-4C48-43D0-BD3D-9C09501C3E62}"/>
              </a:ext>
            </a:extLst>
          </p:cNvPr>
          <p:cNvGrpSpPr/>
          <p:nvPr/>
        </p:nvGrpSpPr>
        <p:grpSpPr>
          <a:xfrm>
            <a:off x="2659814" y="-281167"/>
            <a:ext cx="6545418" cy="4904768"/>
            <a:chOff x="1309829" y="1628773"/>
            <a:chExt cx="6545418" cy="4904768"/>
          </a:xfrm>
        </p:grpSpPr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1E4D81C8-7613-4791-AAF8-B2C6EE677790}"/>
                </a:ext>
              </a:extLst>
            </p:cNvPr>
            <p:cNvCxnSpPr>
              <a:cxnSpLocks/>
              <a:stCxn id="27" idx="4"/>
              <a:endCxn id="26" idx="4"/>
            </p:cNvCxnSpPr>
            <p:nvPr/>
          </p:nvCxnSpPr>
          <p:spPr>
            <a:xfrm rot="5400000" flipH="1" flipV="1">
              <a:off x="2973582" y="3284734"/>
              <a:ext cx="1639053" cy="4858561"/>
            </a:xfrm>
            <a:prstGeom prst="bentConnector3">
              <a:avLst>
                <a:gd name="adj1" fmla="val -13947"/>
              </a:avLst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D799D18-B1C1-45D7-A0E1-16DED9876F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9532" y="1628773"/>
              <a:ext cx="3265715" cy="3265715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926217-8DA4-45D9-AFCA-1F714094EA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9829" y="6425541"/>
              <a:ext cx="108000" cy="108000"/>
            </a:xfrm>
            <a:prstGeom prst="ellipse">
              <a:avLst/>
            </a:prstGeom>
            <a:ln w="127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4B08C55-285B-47C5-A714-BCC035DDF0AE}"/>
              </a:ext>
            </a:extLst>
          </p:cNvPr>
          <p:cNvSpPr txBox="1"/>
          <p:nvPr/>
        </p:nvSpPr>
        <p:spPr>
          <a:xfrm>
            <a:off x="149582" y="5849294"/>
            <a:ext cx="1374773" cy="29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ct val="12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3"/>
                </a:solidFill>
                <a:effectLst/>
                <a:ea typeface="Times New Roman" panose="02020603050405020304" pitchFamily="18" charset="0"/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19402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y360">
      <a:dk1>
        <a:srgbClr val="505253"/>
      </a:dk1>
      <a:lt1>
        <a:srgbClr val="FFFFFF"/>
      </a:lt1>
      <a:dk2>
        <a:srgbClr val="005B82"/>
      </a:dk2>
      <a:lt2>
        <a:srgbClr val="F3F3F3"/>
      </a:lt2>
      <a:accent1>
        <a:srgbClr val="F0AB00"/>
      </a:accent1>
      <a:accent2>
        <a:srgbClr val="FF5800"/>
      </a:accent2>
      <a:accent3>
        <a:srgbClr val="505253"/>
      </a:accent3>
      <a:accent4>
        <a:srgbClr val="F0AB00"/>
      </a:accent4>
      <a:accent5>
        <a:srgbClr val="FF5800"/>
      </a:accent5>
      <a:accent6>
        <a:srgbClr val="005B82"/>
      </a:accent6>
      <a:hlink>
        <a:srgbClr val="F0AB00"/>
      </a:hlink>
      <a:folHlink>
        <a:srgbClr val="FF5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 cap="rnd">
          <a:solidFill>
            <a:schemeClr val="tx1">
              <a:lumMod val="60000"/>
              <a:lumOff val="40000"/>
            </a:schemeClr>
          </a:solidFill>
          <a:prstDash val="sysDot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49262BE7A4349B6C6E36F317E2044" ma:contentTypeVersion="13" ma:contentTypeDescription="Create a new document." ma:contentTypeScope="" ma:versionID="761bc83e35c1c2f6399f2d0dda9183c0">
  <xsd:schema xmlns:xsd="http://www.w3.org/2001/XMLSchema" xmlns:xs="http://www.w3.org/2001/XMLSchema" xmlns:p="http://schemas.microsoft.com/office/2006/metadata/properties" xmlns:ns3="d56fdc99-3517-4fe3-8d5a-c02f28e8ba9b" xmlns:ns4="3d20abf4-8ec3-4102-8fdb-59ffac0b486f" targetNamespace="http://schemas.microsoft.com/office/2006/metadata/properties" ma:root="true" ma:fieldsID="cb9412b5238a8d027e5789efe035f722" ns3:_="" ns4:_="">
    <xsd:import namespace="d56fdc99-3517-4fe3-8d5a-c02f28e8ba9b"/>
    <xsd:import namespace="3d20abf4-8ec3-4102-8fdb-59ffac0b486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fdc99-3517-4fe3-8d5a-c02f28e8ba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0abf4-8ec3-4102-8fdb-59ffac0b4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78775F-1DE2-483E-A753-EDE32AA05E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86360F-5E3C-456F-AE20-F83F2383EFCF}">
  <ds:schemaRefs>
    <ds:schemaRef ds:uri="http://schemas.microsoft.com/office/infopath/2007/PartnerControls"/>
    <ds:schemaRef ds:uri="d56fdc99-3517-4fe3-8d5a-c02f28e8ba9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d20abf4-8ec3-4102-8fdb-59ffac0b486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EF9538-58D2-4374-A84E-7DB46039B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6fdc99-3517-4fe3-8d5a-c02f28e8ba9b"/>
    <ds:schemaRef ds:uri="3d20abf4-8ec3-4102-8fdb-59ffac0b48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22439</TotalTime>
  <Words>278</Words>
  <Application>Microsoft Office PowerPoint</Application>
  <PresentationFormat>Widescreen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Source Sans Pro Light</vt:lpstr>
      <vt:lpstr>Wingdings</vt:lpstr>
      <vt:lpstr>Office Theme</vt:lpstr>
      <vt:lpstr>PowerPoint Presentation</vt:lpstr>
      <vt:lpstr>Growing customer relationships  with Evolve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That means you can spend less time on admin and more time on what matters – developing meaningful customer relationships and growing your business.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Manisha.Vieyra@capita.com</dc:creator>
  <cp:lastModifiedBy>Johnson, Becky (Corporate Marketing)</cp:lastModifiedBy>
  <cp:revision>86</cp:revision>
  <dcterms:created xsi:type="dcterms:W3CDTF">2017-04-12T08:16:16Z</dcterms:created>
  <dcterms:modified xsi:type="dcterms:W3CDTF">2021-09-27T13:09:33Z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0x010100A8B49262BE7A4349B6C6E36F317E2044</vt:lpwstr>
  </property>
</Properties>
</file>